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82" r:id="rId6"/>
    <p:sldId id="283" r:id="rId7"/>
    <p:sldId id="262" r:id="rId8"/>
    <p:sldId id="263" r:id="rId9"/>
    <p:sldId id="294" r:id="rId10"/>
    <p:sldId id="264" r:id="rId11"/>
    <p:sldId id="295"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495" autoAdjust="0"/>
  </p:normalViewPr>
  <p:slideViewPr>
    <p:cSldViewPr snapToGrid="0">
      <p:cViewPr varScale="1">
        <p:scale>
          <a:sx n="67" d="100"/>
          <a:sy n="67" d="100"/>
        </p:scale>
        <p:origin x="568" y="44"/>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12/23/2022</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12/23/2022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r>
              <a:rPr lang="en-US"/>
              <a:t>Click icon to add picture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a:t>Click to edit Master title style</a:t>
            </a:r>
            <a:endParaRPr lang="en-US" dirty="0"/>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r>
              <a:rPr lang="en-US"/>
              <a:t>Click icon to add picture</a:t>
            </a:r>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a:t>Click to edit Master text styles</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a:t>Click to edit Master text styles</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r>
              <a:rPr lang="en-US"/>
              <a:t>Click icon to add picture</a:t>
            </a:r>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a:t>Click to edit Master title style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r>
              <a:rPr lang="en-US"/>
              <a:t>Click icon to add picture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r>
              <a:rPr lang="en-US"/>
              <a:t>Click icon to add picture</a:t>
            </a:r>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81" r:id="rId17"/>
    <p:sldLayoutId id="2147483654" r:id="rId18"/>
    <p:sldLayoutId id="2147483650"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702157" y="2856216"/>
            <a:ext cx="4360243" cy="1458011"/>
          </a:xfrm>
        </p:spPr>
        <p:txBody>
          <a:bodyPr/>
          <a:lstStyle/>
          <a:p>
            <a:r>
              <a:rPr lang="en-US" dirty="0"/>
              <a:t>Moisture Sensor for Plants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825680" y="4512347"/>
            <a:ext cx="4876800" cy="701040"/>
          </a:xfrm>
        </p:spPr>
        <p:txBody>
          <a:bodyPr/>
          <a:lstStyle/>
          <a:p>
            <a:r>
              <a:rPr lang="en-US" dirty="0"/>
              <a:t>Moses Nenpa</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E9AA-457A-4EFB-841E-46C13894FD38}"/>
              </a:ext>
            </a:extLst>
          </p:cNvPr>
          <p:cNvSpPr>
            <a:spLocks noGrp="1"/>
          </p:cNvSpPr>
          <p:nvPr>
            <p:ph type="title"/>
          </p:nvPr>
        </p:nvSpPr>
        <p:spPr>
          <a:xfrm>
            <a:off x="1295400" y="2812955"/>
            <a:ext cx="2971800" cy="787273"/>
          </a:xfrm>
        </p:spPr>
        <p:txBody>
          <a:bodyPr/>
          <a:lstStyle/>
          <a:p>
            <a:r>
              <a:rPr lang="en-US" dirty="0"/>
              <a:t>Scope</a:t>
            </a:r>
          </a:p>
        </p:txBody>
      </p:sp>
      <p:pic>
        <p:nvPicPr>
          <p:cNvPr id="30" name="Picture Placeholder 29" descr="A close-up of a plant">
            <a:extLst>
              <a:ext uri="{FF2B5EF4-FFF2-40B4-BE49-F238E27FC236}">
                <a16:creationId xmlns:a16="http://schemas.microsoft.com/office/drawing/2014/main" id="{49376E80-F92B-419B-81C5-FA8B72060C0E}"/>
              </a:ext>
            </a:extLst>
          </p:cNvPr>
          <p:cNvPicPr>
            <a:picLocks noGrp="1" noChangeAspect="1"/>
          </p:cNvPicPr>
          <p:nvPr>
            <p:ph type="pic" sz="quarter" idx="18"/>
          </p:nvPr>
        </p:nvPicPr>
        <p:blipFill rotWithShape="1">
          <a:blip r:embed="rId2" cstate="screen">
            <a:extLst>
              <a:ext uri="{28A0092B-C50C-407E-A947-70E740481C1C}">
                <a14:useLocalDpi xmlns:a14="http://schemas.microsoft.com/office/drawing/2010/main" val="0"/>
              </a:ext>
            </a:extLst>
          </a:blip>
          <a:srcRect/>
          <a:stretch/>
        </p:blipFill>
        <p:spPr>
          <a:xfrm>
            <a:off x="1725613" y="406401"/>
            <a:ext cx="5949183" cy="5663938"/>
          </a:xfrm>
        </p:spPr>
      </p:pic>
      <p:sp>
        <p:nvSpPr>
          <p:cNvPr id="3" name="Content Placeholder 2">
            <a:extLst>
              <a:ext uri="{FF2B5EF4-FFF2-40B4-BE49-F238E27FC236}">
                <a16:creationId xmlns:a16="http://schemas.microsoft.com/office/drawing/2014/main" id="{76BBFE34-ADA2-4FD0-8615-351B7C4960F6}"/>
              </a:ext>
            </a:extLst>
          </p:cNvPr>
          <p:cNvSpPr>
            <a:spLocks noGrp="1"/>
          </p:cNvSpPr>
          <p:nvPr>
            <p:ph type="body" sz="quarter" idx="17"/>
          </p:nvPr>
        </p:nvSpPr>
        <p:spPr>
          <a:xfrm>
            <a:off x="1295400" y="3757247"/>
            <a:ext cx="3584825" cy="1591993"/>
          </a:xfrm>
        </p:spPr>
        <p:txBody>
          <a:bodyPr>
            <a:normAutofit/>
          </a:bodyPr>
          <a:lstStyle/>
          <a:p>
            <a:r>
              <a:rPr lang="en-US" sz="1400" dirty="0"/>
              <a:t>We will be creating a moisture sensor using particle argon and three sensors. This system will help us determine the moisture level of the vessel, the temperature of the surrounding area and the humidity level of the surrounding area.</a:t>
            </a:r>
          </a:p>
        </p:txBody>
      </p:sp>
      <p:sp>
        <p:nvSpPr>
          <p:cNvPr id="10" name="Date Placeholder 9">
            <a:extLst>
              <a:ext uri="{FF2B5EF4-FFF2-40B4-BE49-F238E27FC236}">
                <a16:creationId xmlns:a16="http://schemas.microsoft.com/office/drawing/2014/main" id="{3655D132-8C1D-4212-9722-8209921076E4}"/>
              </a:ext>
            </a:extLst>
          </p:cNvPr>
          <p:cNvSpPr>
            <a:spLocks noGrp="1"/>
          </p:cNvSpPr>
          <p:nvPr>
            <p:ph type="dt" sz="half" idx="10"/>
          </p:nvPr>
        </p:nvSpPr>
        <p:spPr>
          <a:xfrm>
            <a:off x="838200" y="6356350"/>
            <a:ext cx="2743200" cy="365125"/>
          </a:xfrm>
        </p:spPr>
        <p:txBody>
          <a:bodyPr/>
          <a:lstStyle/>
          <a:p>
            <a:r>
              <a:rPr lang="en-US" dirty="0"/>
              <a:t>20XX</a:t>
            </a:r>
          </a:p>
        </p:txBody>
      </p:sp>
      <p:sp>
        <p:nvSpPr>
          <p:cNvPr id="11" name="Footer Placeholder 10">
            <a:extLst>
              <a:ext uri="{FF2B5EF4-FFF2-40B4-BE49-F238E27FC236}">
                <a16:creationId xmlns:a16="http://schemas.microsoft.com/office/drawing/2014/main" id="{C1CCFDB6-C94F-43E2-A14F-35BEC98DED3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8441FBD1-8B83-4601-89DD-8F41F68A22A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13" name="Freeform: Shape 12">
            <a:extLst>
              <a:ext uri="{FF2B5EF4-FFF2-40B4-BE49-F238E27FC236}">
                <a16:creationId xmlns:a16="http://schemas.microsoft.com/office/drawing/2014/main" id="{05517AEA-769C-472B-AFB7-F8BCE0959603}"/>
              </a:ext>
              <a:ext uri="{C183D7F6-B498-43B3-948B-1728B52AA6E4}">
                <adec:decorative xmlns:adec="http://schemas.microsoft.com/office/drawing/2017/decorative" val="1"/>
              </a:ext>
            </a:extLst>
          </p:cNvPr>
          <p:cNvSpPr/>
          <p:nvPr/>
        </p:nvSpPr>
        <p:spPr>
          <a:xfrm rot="1034989" flipH="1">
            <a:off x="-71930" y="-114904"/>
            <a:ext cx="3875837" cy="3123248"/>
          </a:xfrm>
          <a:custGeom>
            <a:avLst/>
            <a:gdLst>
              <a:gd name="connsiteX0" fmla="*/ 1315687 w 3875837"/>
              <a:gd name="connsiteY0" fmla="*/ 2703750 h 3123248"/>
              <a:gd name="connsiteX1" fmla="*/ 1302123 w 3875837"/>
              <a:gd name="connsiteY1" fmla="*/ 2700657 h 3123248"/>
              <a:gd name="connsiteX2" fmla="*/ 1288769 w 3875837"/>
              <a:gd name="connsiteY2" fmla="*/ 2705821 h 3123248"/>
              <a:gd name="connsiteX3" fmla="*/ 1286510 w 3875837"/>
              <a:gd name="connsiteY3" fmla="*/ 2707045 h 3123248"/>
              <a:gd name="connsiteX4" fmla="*/ 1285475 w 3875837"/>
              <a:gd name="connsiteY4" fmla="*/ 2708362 h 3123248"/>
              <a:gd name="connsiteX5" fmla="*/ 1288299 w 3875837"/>
              <a:gd name="connsiteY5" fmla="*/ 2714574 h 3123248"/>
              <a:gd name="connsiteX6" fmla="*/ 1313617 w 3875837"/>
              <a:gd name="connsiteY6" fmla="*/ 2709868 h 3123248"/>
              <a:gd name="connsiteX7" fmla="*/ 1315687 w 3875837"/>
              <a:gd name="connsiteY7" fmla="*/ 2703750 h 3123248"/>
              <a:gd name="connsiteX8" fmla="*/ 2292203 w 3875837"/>
              <a:gd name="connsiteY8" fmla="*/ 2937726 h 3123248"/>
              <a:gd name="connsiteX9" fmla="*/ 2269098 w 3875837"/>
              <a:gd name="connsiteY9" fmla="*/ 2933303 h 3123248"/>
              <a:gd name="connsiteX10" fmla="*/ 2264957 w 3875837"/>
              <a:gd name="connsiteY10" fmla="*/ 2933021 h 3123248"/>
              <a:gd name="connsiteX11" fmla="*/ 2262415 w 3875837"/>
              <a:gd name="connsiteY11" fmla="*/ 2933867 h 3123248"/>
              <a:gd name="connsiteX12" fmla="*/ 2261003 w 3875837"/>
              <a:gd name="connsiteY12" fmla="*/ 2945067 h 3123248"/>
              <a:gd name="connsiteX13" fmla="*/ 2300346 w 3875837"/>
              <a:gd name="connsiteY13" fmla="*/ 2960408 h 3123248"/>
              <a:gd name="connsiteX14" fmla="*/ 2308532 w 3875837"/>
              <a:gd name="connsiteY14" fmla="*/ 2953725 h 3123248"/>
              <a:gd name="connsiteX15" fmla="*/ 2292203 w 3875837"/>
              <a:gd name="connsiteY15" fmla="*/ 2937726 h 3123248"/>
              <a:gd name="connsiteX16" fmla="*/ 1310510 w 3875837"/>
              <a:gd name="connsiteY16" fmla="*/ 2604456 h 3123248"/>
              <a:gd name="connsiteX17" fmla="*/ 1260440 w 3875837"/>
              <a:gd name="connsiteY17" fmla="*/ 2611610 h 3123248"/>
              <a:gd name="connsiteX18" fmla="*/ 1259876 w 3875837"/>
              <a:gd name="connsiteY18" fmla="*/ 2620362 h 3123248"/>
              <a:gd name="connsiteX19" fmla="*/ 1282746 w 3875837"/>
              <a:gd name="connsiteY19" fmla="*/ 2618009 h 3123248"/>
              <a:gd name="connsiteX20" fmla="*/ 1309852 w 3875837"/>
              <a:gd name="connsiteY20" fmla="*/ 2611044 h 3123248"/>
              <a:gd name="connsiteX21" fmla="*/ 1310510 w 3875837"/>
              <a:gd name="connsiteY21" fmla="*/ 2604456 h 3123248"/>
              <a:gd name="connsiteX22" fmla="*/ 2805849 w 3875837"/>
              <a:gd name="connsiteY22" fmla="*/ 3004361 h 3123248"/>
              <a:gd name="connsiteX23" fmla="*/ 2683026 w 3875837"/>
              <a:gd name="connsiteY23" fmla="*/ 3002949 h 3123248"/>
              <a:gd name="connsiteX24" fmla="*/ 2569896 w 3875837"/>
              <a:gd name="connsiteY24" fmla="*/ 3013491 h 3123248"/>
              <a:gd name="connsiteX25" fmla="*/ 2571497 w 3875837"/>
              <a:gd name="connsiteY25" fmla="*/ 3022056 h 3123248"/>
              <a:gd name="connsiteX26" fmla="*/ 2705519 w 3875837"/>
              <a:gd name="connsiteY26" fmla="*/ 3021679 h 3123248"/>
              <a:gd name="connsiteX27" fmla="*/ 2808672 w 3875837"/>
              <a:gd name="connsiteY27" fmla="*/ 3016597 h 3123248"/>
              <a:gd name="connsiteX28" fmla="*/ 2805849 w 3875837"/>
              <a:gd name="connsiteY28" fmla="*/ 3004361 h 3123248"/>
              <a:gd name="connsiteX29" fmla="*/ 2823826 w 3875837"/>
              <a:gd name="connsiteY29" fmla="*/ 2977067 h 3123248"/>
              <a:gd name="connsiteX30" fmla="*/ 2760296 w 3875837"/>
              <a:gd name="connsiteY30" fmla="*/ 2971515 h 3123248"/>
              <a:gd name="connsiteX31" fmla="*/ 2687637 w 3875837"/>
              <a:gd name="connsiteY31" fmla="*/ 2976502 h 3123248"/>
              <a:gd name="connsiteX32" fmla="*/ 2688767 w 3875837"/>
              <a:gd name="connsiteY32" fmla="*/ 2985725 h 3123248"/>
              <a:gd name="connsiteX33" fmla="*/ 2758508 w 3875837"/>
              <a:gd name="connsiteY33" fmla="*/ 2989490 h 3123248"/>
              <a:gd name="connsiteX34" fmla="*/ 2822978 w 3875837"/>
              <a:gd name="connsiteY34" fmla="*/ 2989397 h 3123248"/>
              <a:gd name="connsiteX35" fmla="*/ 2823826 w 3875837"/>
              <a:gd name="connsiteY35" fmla="*/ 2977067 h 3123248"/>
              <a:gd name="connsiteX36" fmla="*/ 718229 w 3875837"/>
              <a:gd name="connsiteY36" fmla="*/ 2309022 h 3123248"/>
              <a:gd name="connsiteX37" fmla="*/ 650759 w 3875837"/>
              <a:gd name="connsiteY37" fmla="*/ 2304127 h 3123248"/>
              <a:gd name="connsiteX38" fmla="*/ 583077 w 3875837"/>
              <a:gd name="connsiteY38" fmla="*/ 2305727 h 3123248"/>
              <a:gd name="connsiteX39" fmla="*/ 583077 w 3875837"/>
              <a:gd name="connsiteY39" fmla="*/ 2312127 h 3123248"/>
              <a:gd name="connsiteX40" fmla="*/ 718323 w 3875837"/>
              <a:gd name="connsiteY40" fmla="*/ 2316833 h 3123248"/>
              <a:gd name="connsiteX41" fmla="*/ 718229 w 3875837"/>
              <a:gd name="connsiteY41" fmla="*/ 2309022 h 3123248"/>
              <a:gd name="connsiteX42" fmla="*/ 1595370 w 3875837"/>
              <a:gd name="connsiteY42" fmla="*/ 2570645 h 3123248"/>
              <a:gd name="connsiteX43" fmla="*/ 1590322 w 3875837"/>
              <a:gd name="connsiteY43" fmla="*/ 2570104 h 3123248"/>
              <a:gd name="connsiteX44" fmla="*/ 1526040 w 3875837"/>
              <a:gd name="connsiteY44" fmla="*/ 2608786 h 3123248"/>
              <a:gd name="connsiteX45" fmla="*/ 1470699 w 3875837"/>
              <a:gd name="connsiteY45" fmla="*/ 2650669 h 3123248"/>
              <a:gd name="connsiteX46" fmla="*/ 1474275 w 3875837"/>
              <a:gd name="connsiteY46" fmla="*/ 2654621 h 3123248"/>
              <a:gd name="connsiteX47" fmla="*/ 1543735 w 3875837"/>
              <a:gd name="connsiteY47" fmla="*/ 2611326 h 3123248"/>
              <a:gd name="connsiteX48" fmla="*/ 1595687 w 3875837"/>
              <a:gd name="connsiteY48" fmla="*/ 2575562 h 3123248"/>
              <a:gd name="connsiteX49" fmla="*/ 1595370 w 3875837"/>
              <a:gd name="connsiteY49" fmla="*/ 2570645 h 3123248"/>
              <a:gd name="connsiteX50" fmla="*/ 1529522 w 3875837"/>
              <a:gd name="connsiteY50" fmla="*/ 2534904 h 3123248"/>
              <a:gd name="connsiteX51" fmla="*/ 1491781 w 3875837"/>
              <a:gd name="connsiteY51" fmla="*/ 2551373 h 3123248"/>
              <a:gd name="connsiteX52" fmla="*/ 1496581 w 3875837"/>
              <a:gd name="connsiteY52" fmla="*/ 2559279 h 3123248"/>
              <a:gd name="connsiteX53" fmla="*/ 1531875 w 3875837"/>
              <a:gd name="connsiteY53" fmla="*/ 2541021 h 3123248"/>
              <a:gd name="connsiteX54" fmla="*/ 1529522 w 3875837"/>
              <a:gd name="connsiteY54" fmla="*/ 2534904 h 3123248"/>
              <a:gd name="connsiteX55" fmla="*/ 2351391 w 3875837"/>
              <a:gd name="connsiteY55" fmla="*/ 2790080 h 3123248"/>
              <a:gd name="connsiteX56" fmla="*/ 2310886 w 3875837"/>
              <a:gd name="connsiteY56" fmla="*/ 2777821 h 3123248"/>
              <a:gd name="connsiteX57" fmla="*/ 2302509 w 3875837"/>
              <a:gd name="connsiteY57" fmla="*/ 2789492 h 3123248"/>
              <a:gd name="connsiteX58" fmla="*/ 2336297 w 3875837"/>
              <a:gd name="connsiteY58" fmla="*/ 2805962 h 3123248"/>
              <a:gd name="connsiteX59" fmla="*/ 2380062 w 3875837"/>
              <a:gd name="connsiteY59" fmla="*/ 2819609 h 3123248"/>
              <a:gd name="connsiteX60" fmla="*/ 2386744 w 3875837"/>
              <a:gd name="connsiteY60" fmla="*/ 2810950 h 3123248"/>
              <a:gd name="connsiteX61" fmla="*/ 2351391 w 3875837"/>
              <a:gd name="connsiteY61" fmla="*/ 2790080 h 3123248"/>
              <a:gd name="connsiteX62" fmla="*/ 1333099 w 3875837"/>
              <a:gd name="connsiteY62" fmla="*/ 2470339 h 3123248"/>
              <a:gd name="connsiteX63" fmla="*/ 1308535 w 3875837"/>
              <a:gd name="connsiteY63" fmla="*/ 2467515 h 3123248"/>
              <a:gd name="connsiteX64" fmla="*/ 1275406 w 3875837"/>
              <a:gd name="connsiteY64" fmla="*/ 2464127 h 3123248"/>
              <a:gd name="connsiteX65" fmla="*/ 1273899 w 3875837"/>
              <a:gd name="connsiteY65" fmla="*/ 2471091 h 3123248"/>
              <a:gd name="connsiteX66" fmla="*/ 1305429 w 3875837"/>
              <a:gd name="connsiteY66" fmla="*/ 2478245 h 3123248"/>
              <a:gd name="connsiteX67" fmla="*/ 1332628 w 3875837"/>
              <a:gd name="connsiteY67" fmla="*/ 2478245 h 3123248"/>
              <a:gd name="connsiteX68" fmla="*/ 1333099 w 3875837"/>
              <a:gd name="connsiteY68" fmla="*/ 2470339 h 3123248"/>
              <a:gd name="connsiteX69" fmla="*/ 1590792 w 3875837"/>
              <a:gd name="connsiteY69" fmla="*/ 2549962 h 3123248"/>
              <a:gd name="connsiteX70" fmla="*/ 1556062 w 3875837"/>
              <a:gd name="connsiteY70" fmla="*/ 2567562 h 3123248"/>
              <a:gd name="connsiteX71" fmla="*/ 1519922 w 3875837"/>
              <a:gd name="connsiteY71" fmla="*/ 2593539 h 3123248"/>
              <a:gd name="connsiteX72" fmla="*/ 1523499 w 3875837"/>
              <a:gd name="connsiteY72" fmla="*/ 2597963 h 3123248"/>
              <a:gd name="connsiteX73" fmla="*/ 1560957 w 3875837"/>
              <a:gd name="connsiteY73" fmla="*/ 2577445 h 3123248"/>
              <a:gd name="connsiteX74" fmla="*/ 1594369 w 3875837"/>
              <a:gd name="connsiteY74" fmla="*/ 2556645 h 3123248"/>
              <a:gd name="connsiteX75" fmla="*/ 1590792 w 3875837"/>
              <a:gd name="connsiteY75" fmla="*/ 2549962 h 3123248"/>
              <a:gd name="connsiteX76" fmla="*/ 2736879 w 3875837"/>
              <a:gd name="connsiteY76" fmla="*/ 2895490 h 3123248"/>
              <a:gd name="connsiteX77" fmla="*/ 2719519 w 3875837"/>
              <a:gd name="connsiteY77" fmla="*/ 2892256 h 3123248"/>
              <a:gd name="connsiteX78" fmla="*/ 2684626 w 3875837"/>
              <a:gd name="connsiteY78" fmla="*/ 2893491 h 3123248"/>
              <a:gd name="connsiteX79" fmla="*/ 2684438 w 3875837"/>
              <a:gd name="connsiteY79" fmla="*/ 2908644 h 3123248"/>
              <a:gd name="connsiteX80" fmla="*/ 2749473 w 3875837"/>
              <a:gd name="connsiteY80" fmla="*/ 2913632 h 3123248"/>
              <a:gd name="connsiteX81" fmla="*/ 2751450 w 3875837"/>
              <a:gd name="connsiteY81" fmla="*/ 2903091 h 3123248"/>
              <a:gd name="connsiteX82" fmla="*/ 2736879 w 3875837"/>
              <a:gd name="connsiteY82" fmla="*/ 2895490 h 3123248"/>
              <a:gd name="connsiteX83" fmla="*/ 1516816 w 3875837"/>
              <a:gd name="connsiteY83" fmla="*/ 2506668 h 3123248"/>
              <a:gd name="connsiteX84" fmla="*/ 1434745 w 3875837"/>
              <a:gd name="connsiteY84" fmla="*/ 2518715 h 3123248"/>
              <a:gd name="connsiteX85" fmla="*/ 1432957 w 3875837"/>
              <a:gd name="connsiteY85" fmla="*/ 2525774 h 3123248"/>
              <a:gd name="connsiteX86" fmla="*/ 1447639 w 3875837"/>
              <a:gd name="connsiteY86" fmla="*/ 2528221 h 3123248"/>
              <a:gd name="connsiteX87" fmla="*/ 1475968 w 3875837"/>
              <a:gd name="connsiteY87" fmla="*/ 2525209 h 3123248"/>
              <a:gd name="connsiteX88" fmla="*/ 1518509 w 3875837"/>
              <a:gd name="connsiteY88" fmla="*/ 2512785 h 3123248"/>
              <a:gd name="connsiteX89" fmla="*/ 1516816 w 3875837"/>
              <a:gd name="connsiteY89" fmla="*/ 2506668 h 3123248"/>
              <a:gd name="connsiteX90" fmla="*/ 680852 w 3875837"/>
              <a:gd name="connsiteY90" fmla="*/ 2212503 h 3123248"/>
              <a:gd name="connsiteX91" fmla="*/ 659500 w 3875837"/>
              <a:gd name="connsiteY91" fmla="*/ 2207468 h 3123248"/>
              <a:gd name="connsiteX92" fmla="*/ 656583 w 3875837"/>
              <a:gd name="connsiteY92" fmla="*/ 2216316 h 3123248"/>
              <a:gd name="connsiteX93" fmla="*/ 698088 w 3875837"/>
              <a:gd name="connsiteY93" fmla="*/ 2228833 h 3123248"/>
              <a:gd name="connsiteX94" fmla="*/ 700723 w 3875837"/>
              <a:gd name="connsiteY94" fmla="*/ 2221492 h 3123248"/>
              <a:gd name="connsiteX95" fmla="*/ 680852 w 3875837"/>
              <a:gd name="connsiteY95" fmla="*/ 2212503 h 3123248"/>
              <a:gd name="connsiteX96" fmla="*/ 2633520 w 3875837"/>
              <a:gd name="connsiteY96" fmla="*/ 2798903 h 3123248"/>
              <a:gd name="connsiteX97" fmla="*/ 2624955 w 3875837"/>
              <a:gd name="connsiteY97" fmla="*/ 2807278 h 3123248"/>
              <a:gd name="connsiteX98" fmla="*/ 2643214 w 3875837"/>
              <a:gd name="connsiteY98" fmla="*/ 2823280 h 3123248"/>
              <a:gd name="connsiteX99" fmla="*/ 2685191 w 3875837"/>
              <a:gd name="connsiteY99" fmla="*/ 2843515 h 3123248"/>
              <a:gd name="connsiteX100" fmla="*/ 2755027 w 3875837"/>
              <a:gd name="connsiteY100" fmla="*/ 2862809 h 3123248"/>
              <a:gd name="connsiteX101" fmla="*/ 2757943 w 3875837"/>
              <a:gd name="connsiteY101" fmla="*/ 2852832 h 3123248"/>
              <a:gd name="connsiteX102" fmla="*/ 2633520 w 3875837"/>
              <a:gd name="connsiteY102" fmla="*/ 2798903 h 3123248"/>
              <a:gd name="connsiteX103" fmla="*/ 704394 w 3875837"/>
              <a:gd name="connsiteY103" fmla="*/ 2189586 h 3123248"/>
              <a:gd name="connsiteX104" fmla="*/ 702135 w 3875837"/>
              <a:gd name="connsiteY104" fmla="*/ 2198434 h 3123248"/>
              <a:gd name="connsiteX105" fmla="*/ 736959 w 3875837"/>
              <a:gd name="connsiteY105" fmla="*/ 2208127 h 3123248"/>
              <a:gd name="connsiteX106" fmla="*/ 739029 w 3875837"/>
              <a:gd name="connsiteY106" fmla="*/ 2202010 h 3123248"/>
              <a:gd name="connsiteX107" fmla="*/ 704394 w 3875837"/>
              <a:gd name="connsiteY107" fmla="*/ 2189586 h 3123248"/>
              <a:gd name="connsiteX108" fmla="*/ 1440863 w 3875837"/>
              <a:gd name="connsiteY108" fmla="*/ 2390245 h 3123248"/>
              <a:gd name="connsiteX109" fmla="*/ 1410133 w 3875837"/>
              <a:gd name="connsiteY109" fmla="*/ 2382139 h 3123248"/>
              <a:gd name="connsiteX110" fmla="*/ 1378275 w 3875837"/>
              <a:gd name="connsiteY110" fmla="*/ 2382433 h 3123248"/>
              <a:gd name="connsiteX111" fmla="*/ 1377899 w 3875837"/>
              <a:gd name="connsiteY111" fmla="*/ 2392787 h 3123248"/>
              <a:gd name="connsiteX112" fmla="*/ 1410840 w 3875837"/>
              <a:gd name="connsiteY112" fmla="*/ 2395798 h 3123248"/>
              <a:gd name="connsiteX113" fmla="*/ 1440203 w 3875837"/>
              <a:gd name="connsiteY113" fmla="*/ 2397963 h 3123248"/>
              <a:gd name="connsiteX114" fmla="*/ 1440863 w 3875837"/>
              <a:gd name="connsiteY114" fmla="*/ 2390245 h 3123248"/>
              <a:gd name="connsiteX115" fmla="*/ 1626180 w 3875837"/>
              <a:gd name="connsiteY115" fmla="*/ 2439186 h 3123248"/>
              <a:gd name="connsiteX116" fmla="*/ 1594450 w 3875837"/>
              <a:gd name="connsiteY116" fmla="*/ 2433656 h 3123248"/>
              <a:gd name="connsiteX117" fmla="*/ 1562651 w 3875837"/>
              <a:gd name="connsiteY117" fmla="*/ 2438998 h 3123248"/>
              <a:gd name="connsiteX118" fmla="*/ 1564345 w 3875837"/>
              <a:gd name="connsiteY118" fmla="*/ 2446903 h 3123248"/>
              <a:gd name="connsiteX119" fmla="*/ 1593240 w 3875837"/>
              <a:gd name="connsiteY119" fmla="*/ 2446245 h 3123248"/>
              <a:gd name="connsiteX120" fmla="*/ 1625805 w 3875837"/>
              <a:gd name="connsiteY120" fmla="*/ 2445774 h 3123248"/>
              <a:gd name="connsiteX121" fmla="*/ 1626180 w 3875837"/>
              <a:gd name="connsiteY121" fmla="*/ 2439186 h 3123248"/>
              <a:gd name="connsiteX122" fmla="*/ 2880108 w 3875837"/>
              <a:gd name="connsiteY122" fmla="*/ 2798150 h 3123248"/>
              <a:gd name="connsiteX123" fmla="*/ 2875778 w 3875837"/>
              <a:gd name="connsiteY123" fmla="*/ 2810574 h 3123248"/>
              <a:gd name="connsiteX124" fmla="*/ 2916531 w 3875837"/>
              <a:gd name="connsiteY124" fmla="*/ 2834573 h 3123248"/>
              <a:gd name="connsiteX125" fmla="*/ 2962273 w 3875837"/>
              <a:gd name="connsiteY125" fmla="*/ 2862056 h 3123248"/>
              <a:gd name="connsiteX126" fmla="*/ 2968389 w 3875837"/>
              <a:gd name="connsiteY126" fmla="*/ 2853209 h 3123248"/>
              <a:gd name="connsiteX127" fmla="*/ 2880108 w 3875837"/>
              <a:gd name="connsiteY127" fmla="*/ 2798150 h 3123248"/>
              <a:gd name="connsiteX128" fmla="*/ 1027252 w 3875837"/>
              <a:gd name="connsiteY128" fmla="*/ 2181209 h 3123248"/>
              <a:gd name="connsiteX129" fmla="*/ 995311 w 3875837"/>
              <a:gd name="connsiteY129" fmla="*/ 2174433 h 3123248"/>
              <a:gd name="connsiteX130" fmla="*/ 992582 w 3875837"/>
              <a:gd name="connsiteY130" fmla="*/ 2183844 h 3123248"/>
              <a:gd name="connsiteX131" fmla="*/ 1055359 w 3875837"/>
              <a:gd name="connsiteY131" fmla="*/ 2200127 h 3123248"/>
              <a:gd name="connsiteX132" fmla="*/ 1057712 w 3875837"/>
              <a:gd name="connsiteY132" fmla="*/ 2192503 h 3123248"/>
              <a:gd name="connsiteX133" fmla="*/ 1027252 w 3875837"/>
              <a:gd name="connsiteY133" fmla="*/ 2181209 h 3123248"/>
              <a:gd name="connsiteX134" fmla="*/ 1781475 w 3875837"/>
              <a:gd name="connsiteY134" fmla="*/ 2400127 h 3123248"/>
              <a:gd name="connsiteX135" fmla="*/ 1709568 w 3875837"/>
              <a:gd name="connsiteY135" fmla="*/ 2397304 h 3123248"/>
              <a:gd name="connsiteX136" fmla="*/ 1571499 w 3875837"/>
              <a:gd name="connsiteY136" fmla="*/ 2398527 h 3123248"/>
              <a:gd name="connsiteX137" fmla="*/ 1571216 w 3875837"/>
              <a:gd name="connsiteY137" fmla="*/ 2404551 h 3123248"/>
              <a:gd name="connsiteX138" fmla="*/ 1727639 w 3875837"/>
              <a:gd name="connsiteY138" fmla="*/ 2410951 h 3123248"/>
              <a:gd name="connsiteX139" fmla="*/ 1770746 w 3875837"/>
              <a:gd name="connsiteY139" fmla="*/ 2414621 h 3123248"/>
              <a:gd name="connsiteX140" fmla="*/ 1654699 w 3875837"/>
              <a:gd name="connsiteY140" fmla="*/ 2436456 h 3123248"/>
              <a:gd name="connsiteX141" fmla="*/ 1656581 w 3875837"/>
              <a:gd name="connsiteY141" fmla="*/ 2443892 h 3123248"/>
              <a:gd name="connsiteX142" fmla="*/ 1807546 w 3875837"/>
              <a:gd name="connsiteY142" fmla="*/ 2428268 h 3123248"/>
              <a:gd name="connsiteX143" fmla="*/ 1864393 w 3875837"/>
              <a:gd name="connsiteY143" fmla="*/ 2427516 h 3123248"/>
              <a:gd name="connsiteX144" fmla="*/ 1569428 w 3875837"/>
              <a:gd name="connsiteY144" fmla="*/ 2489727 h 3123248"/>
              <a:gd name="connsiteX145" fmla="*/ 1570746 w 3875837"/>
              <a:gd name="connsiteY145" fmla="*/ 2495657 h 3123248"/>
              <a:gd name="connsiteX146" fmla="*/ 1713804 w 3875837"/>
              <a:gd name="connsiteY146" fmla="*/ 2472974 h 3123248"/>
              <a:gd name="connsiteX147" fmla="*/ 1568205 w 3875837"/>
              <a:gd name="connsiteY147" fmla="*/ 2519374 h 3123248"/>
              <a:gd name="connsiteX148" fmla="*/ 1569898 w 3875837"/>
              <a:gd name="connsiteY148" fmla="*/ 2525492 h 3123248"/>
              <a:gd name="connsiteX149" fmla="*/ 1723592 w 3875837"/>
              <a:gd name="connsiteY149" fmla="*/ 2489068 h 3123248"/>
              <a:gd name="connsiteX150" fmla="*/ 1614887 w 3875837"/>
              <a:gd name="connsiteY150" fmla="*/ 2541963 h 3123248"/>
              <a:gd name="connsiteX151" fmla="*/ 1618652 w 3875837"/>
              <a:gd name="connsiteY151" fmla="*/ 2548645 h 3123248"/>
              <a:gd name="connsiteX152" fmla="*/ 1739216 w 3875837"/>
              <a:gd name="connsiteY152" fmla="*/ 2496033 h 3123248"/>
              <a:gd name="connsiteX153" fmla="*/ 1829475 w 3875837"/>
              <a:gd name="connsiteY153" fmla="*/ 2460833 h 3123248"/>
              <a:gd name="connsiteX154" fmla="*/ 1847356 w 3875837"/>
              <a:gd name="connsiteY154" fmla="*/ 2455845 h 3123248"/>
              <a:gd name="connsiteX155" fmla="*/ 1805286 w 3875837"/>
              <a:gd name="connsiteY155" fmla="*/ 2471468 h 3123248"/>
              <a:gd name="connsiteX156" fmla="*/ 1597099 w 3875837"/>
              <a:gd name="connsiteY156" fmla="*/ 2589774 h 3123248"/>
              <a:gd name="connsiteX157" fmla="*/ 1505617 w 3875837"/>
              <a:gd name="connsiteY157" fmla="*/ 2660267 h 3123248"/>
              <a:gd name="connsiteX158" fmla="*/ 1406982 w 3875837"/>
              <a:gd name="connsiteY158" fmla="*/ 2731609 h 3123248"/>
              <a:gd name="connsiteX159" fmla="*/ 1357945 w 3875837"/>
              <a:gd name="connsiteY159" fmla="*/ 2775750 h 3123248"/>
              <a:gd name="connsiteX160" fmla="*/ 1298370 w 3875837"/>
              <a:gd name="connsiteY160" fmla="*/ 2804455 h 3123248"/>
              <a:gd name="connsiteX161" fmla="*/ 1228440 w 3875837"/>
              <a:gd name="connsiteY161" fmla="*/ 2838903 h 3123248"/>
              <a:gd name="connsiteX162" fmla="*/ 1174982 w 3875837"/>
              <a:gd name="connsiteY162" fmla="*/ 2830715 h 3123248"/>
              <a:gd name="connsiteX163" fmla="*/ 1172629 w 3875837"/>
              <a:gd name="connsiteY163" fmla="*/ 2821021 h 3123248"/>
              <a:gd name="connsiteX164" fmla="*/ 1148911 w 3875837"/>
              <a:gd name="connsiteY164" fmla="*/ 2809350 h 3123248"/>
              <a:gd name="connsiteX165" fmla="*/ 1198511 w 3875837"/>
              <a:gd name="connsiteY165" fmla="*/ 2752127 h 3123248"/>
              <a:gd name="connsiteX166" fmla="*/ 1273711 w 3875837"/>
              <a:gd name="connsiteY166" fmla="*/ 2728315 h 3123248"/>
              <a:gd name="connsiteX167" fmla="*/ 1270700 w 3875837"/>
              <a:gd name="connsiteY167" fmla="*/ 2721350 h 3123248"/>
              <a:gd name="connsiteX168" fmla="*/ 1200864 w 3875837"/>
              <a:gd name="connsiteY168" fmla="*/ 2735562 h 3123248"/>
              <a:gd name="connsiteX169" fmla="*/ 1195311 w 3875837"/>
              <a:gd name="connsiteY169" fmla="*/ 2734809 h 3123248"/>
              <a:gd name="connsiteX170" fmla="*/ 1176770 w 3875837"/>
              <a:gd name="connsiteY170" fmla="*/ 2735468 h 3123248"/>
              <a:gd name="connsiteX171" fmla="*/ 1176770 w 3875837"/>
              <a:gd name="connsiteY171" fmla="*/ 2715797 h 3123248"/>
              <a:gd name="connsiteX172" fmla="*/ 1179499 w 3875837"/>
              <a:gd name="connsiteY172" fmla="*/ 2707609 h 3123248"/>
              <a:gd name="connsiteX173" fmla="*/ 1223735 w 3875837"/>
              <a:gd name="connsiteY173" fmla="*/ 2692173 h 3123248"/>
              <a:gd name="connsiteX174" fmla="*/ 1269757 w 3875837"/>
              <a:gd name="connsiteY174" fmla="*/ 2675703 h 3123248"/>
              <a:gd name="connsiteX175" fmla="*/ 1293569 w 3875837"/>
              <a:gd name="connsiteY175" fmla="*/ 2666103 h 3123248"/>
              <a:gd name="connsiteX176" fmla="*/ 1289994 w 3875837"/>
              <a:gd name="connsiteY176" fmla="*/ 2660927 h 3123248"/>
              <a:gd name="connsiteX177" fmla="*/ 1256111 w 3875837"/>
              <a:gd name="connsiteY177" fmla="*/ 2665538 h 3123248"/>
              <a:gd name="connsiteX178" fmla="*/ 1221476 w 3875837"/>
              <a:gd name="connsiteY178" fmla="*/ 2678150 h 3123248"/>
              <a:gd name="connsiteX179" fmla="*/ 1197100 w 3875837"/>
              <a:gd name="connsiteY179" fmla="*/ 2684550 h 3123248"/>
              <a:gd name="connsiteX180" fmla="*/ 1183829 w 3875837"/>
              <a:gd name="connsiteY180" fmla="*/ 2680409 h 3123248"/>
              <a:gd name="connsiteX181" fmla="*/ 1169052 w 3875837"/>
              <a:gd name="connsiteY181" fmla="*/ 2671938 h 3123248"/>
              <a:gd name="connsiteX182" fmla="*/ 1170183 w 3875837"/>
              <a:gd name="connsiteY182" fmla="*/ 2665351 h 3123248"/>
              <a:gd name="connsiteX183" fmla="*/ 1168300 w 3875837"/>
              <a:gd name="connsiteY183" fmla="*/ 2655373 h 3123248"/>
              <a:gd name="connsiteX184" fmla="*/ 1167922 w 3875837"/>
              <a:gd name="connsiteY184" fmla="*/ 2645962 h 3123248"/>
              <a:gd name="connsiteX185" fmla="*/ 1180440 w 3875837"/>
              <a:gd name="connsiteY185" fmla="*/ 2638997 h 3123248"/>
              <a:gd name="connsiteX186" fmla="*/ 1226276 w 3875837"/>
              <a:gd name="connsiteY186" fmla="*/ 2627704 h 3123248"/>
              <a:gd name="connsiteX187" fmla="*/ 1243876 w 3875837"/>
              <a:gd name="connsiteY187" fmla="*/ 2619609 h 3123248"/>
              <a:gd name="connsiteX188" fmla="*/ 1239452 w 3875837"/>
              <a:gd name="connsiteY188" fmla="*/ 2614432 h 3123248"/>
              <a:gd name="connsiteX189" fmla="*/ 1214417 w 3875837"/>
              <a:gd name="connsiteY189" fmla="*/ 2617820 h 3123248"/>
              <a:gd name="connsiteX190" fmla="*/ 1206229 w 3875837"/>
              <a:gd name="connsiteY190" fmla="*/ 2619326 h 3123248"/>
              <a:gd name="connsiteX191" fmla="*/ 1179688 w 3875837"/>
              <a:gd name="connsiteY191" fmla="*/ 2603514 h 3123248"/>
              <a:gd name="connsiteX192" fmla="*/ 1208770 w 3875837"/>
              <a:gd name="connsiteY192" fmla="*/ 2589398 h 3123248"/>
              <a:gd name="connsiteX193" fmla="*/ 1210746 w 3875837"/>
              <a:gd name="connsiteY193" fmla="*/ 2583938 h 3123248"/>
              <a:gd name="connsiteX194" fmla="*/ 1200394 w 3875837"/>
              <a:gd name="connsiteY194" fmla="*/ 2579139 h 3123248"/>
              <a:gd name="connsiteX195" fmla="*/ 1199358 w 3875837"/>
              <a:gd name="connsiteY195" fmla="*/ 2578291 h 3123248"/>
              <a:gd name="connsiteX196" fmla="*/ 1191641 w 3875837"/>
              <a:gd name="connsiteY196" fmla="*/ 2526715 h 3123248"/>
              <a:gd name="connsiteX197" fmla="*/ 1235217 w 3875837"/>
              <a:gd name="connsiteY197" fmla="*/ 2505162 h 3123248"/>
              <a:gd name="connsiteX198" fmla="*/ 1296676 w 3875837"/>
              <a:gd name="connsiteY198" fmla="*/ 2520598 h 3123248"/>
              <a:gd name="connsiteX199" fmla="*/ 1408016 w 3875837"/>
              <a:gd name="connsiteY199" fmla="*/ 2530951 h 3123248"/>
              <a:gd name="connsiteX200" fmla="*/ 1409334 w 3875837"/>
              <a:gd name="connsiteY200" fmla="*/ 2522856 h 3123248"/>
              <a:gd name="connsiteX201" fmla="*/ 1306369 w 3875837"/>
              <a:gd name="connsiteY201" fmla="*/ 2508456 h 3123248"/>
              <a:gd name="connsiteX202" fmla="*/ 1266558 w 3875837"/>
              <a:gd name="connsiteY202" fmla="*/ 2497068 h 3123248"/>
              <a:gd name="connsiteX203" fmla="*/ 1265993 w 3875837"/>
              <a:gd name="connsiteY203" fmla="*/ 2496315 h 3123248"/>
              <a:gd name="connsiteX204" fmla="*/ 1260723 w 3875837"/>
              <a:gd name="connsiteY204" fmla="*/ 2457256 h 3123248"/>
              <a:gd name="connsiteX205" fmla="*/ 1275970 w 3875837"/>
              <a:gd name="connsiteY205" fmla="*/ 2456786 h 3123248"/>
              <a:gd name="connsiteX206" fmla="*/ 1295828 w 3875837"/>
              <a:gd name="connsiteY206" fmla="*/ 2452362 h 3123248"/>
              <a:gd name="connsiteX207" fmla="*/ 1361900 w 3875837"/>
              <a:gd name="connsiteY207" fmla="*/ 2461585 h 3123248"/>
              <a:gd name="connsiteX208" fmla="*/ 1362181 w 3875837"/>
              <a:gd name="connsiteY208" fmla="*/ 2453586 h 3123248"/>
              <a:gd name="connsiteX209" fmla="*/ 1329900 w 3875837"/>
              <a:gd name="connsiteY209" fmla="*/ 2447186 h 3123248"/>
              <a:gd name="connsiteX210" fmla="*/ 1305335 w 3875837"/>
              <a:gd name="connsiteY210" fmla="*/ 2444080 h 3123248"/>
              <a:gd name="connsiteX211" fmla="*/ 1303170 w 3875837"/>
              <a:gd name="connsiteY211" fmla="*/ 2441538 h 3123248"/>
              <a:gd name="connsiteX212" fmla="*/ 1305899 w 3875837"/>
              <a:gd name="connsiteY212" fmla="*/ 2411515 h 3123248"/>
              <a:gd name="connsiteX213" fmla="*/ 1339029 w 3875837"/>
              <a:gd name="connsiteY213" fmla="*/ 2410291 h 3123248"/>
              <a:gd name="connsiteX214" fmla="*/ 1384299 w 3875837"/>
              <a:gd name="connsiteY214" fmla="*/ 2415279 h 3123248"/>
              <a:gd name="connsiteX215" fmla="*/ 1386652 w 3875837"/>
              <a:gd name="connsiteY215" fmla="*/ 2407656 h 3123248"/>
              <a:gd name="connsiteX216" fmla="*/ 1324063 w 3875837"/>
              <a:gd name="connsiteY216" fmla="*/ 2398810 h 3123248"/>
              <a:gd name="connsiteX217" fmla="*/ 1353146 w 3875837"/>
              <a:gd name="connsiteY217" fmla="*/ 2377351 h 3123248"/>
              <a:gd name="connsiteX218" fmla="*/ 1389288 w 3875837"/>
              <a:gd name="connsiteY218" fmla="*/ 2358809 h 3123248"/>
              <a:gd name="connsiteX219" fmla="*/ 1434569 w 3875837"/>
              <a:gd name="connsiteY219" fmla="*/ 2351445 h 3123248"/>
              <a:gd name="connsiteX220" fmla="*/ 1481898 w 3875837"/>
              <a:gd name="connsiteY220" fmla="*/ 2355798 h 3123248"/>
              <a:gd name="connsiteX221" fmla="*/ 1600111 w 3875837"/>
              <a:gd name="connsiteY221" fmla="*/ 2376598 h 3123248"/>
              <a:gd name="connsiteX222" fmla="*/ 1781475 w 3875837"/>
              <a:gd name="connsiteY222" fmla="*/ 2400127 h 3123248"/>
              <a:gd name="connsiteX223" fmla="*/ 2458932 w 3875837"/>
              <a:gd name="connsiteY223" fmla="*/ 2585539 h 3123248"/>
              <a:gd name="connsiteX224" fmla="*/ 2450933 w 3875837"/>
              <a:gd name="connsiteY224" fmla="*/ 2593915 h 3123248"/>
              <a:gd name="connsiteX225" fmla="*/ 2488580 w 3875837"/>
              <a:gd name="connsiteY225" fmla="*/ 2631092 h 3123248"/>
              <a:gd name="connsiteX226" fmla="*/ 2526320 w 3875837"/>
              <a:gd name="connsiteY226" fmla="*/ 2654433 h 3123248"/>
              <a:gd name="connsiteX227" fmla="*/ 2533756 w 3875837"/>
              <a:gd name="connsiteY227" fmla="*/ 2643891 h 3123248"/>
              <a:gd name="connsiteX228" fmla="*/ 2502038 w 3875837"/>
              <a:gd name="connsiteY228" fmla="*/ 2618856 h 3123248"/>
              <a:gd name="connsiteX229" fmla="*/ 2458932 w 3875837"/>
              <a:gd name="connsiteY229" fmla="*/ 2585539 h 3123248"/>
              <a:gd name="connsiteX230" fmla="*/ 966040 w 3875837"/>
              <a:gd name="connsiteY230" fmla="*/ 2049351 h 3123248"/>
              <a:gd name="connsiteX231" fmla="*/ 1000111 w 3875837"/>
              <a:gd name="connsiteY231" fmla="*/ 2069021 h 3123248"/>
              <a:gd name="connsiteX232" fmla="*/ 1044630 w 3875837"/>
              <a:gd name="connsiteY232" fmla="*/ 2101587 h 3123248"/>
              <a:gd name="connsiteX233" fmla="*/ 1050935 w 3875837"/>
              <a:gd name="connsiteY233" fmla="*/ 2106481 h 3123248"/>
              <a:gd name="connsiteX234" fmla="*/ 963687 w 3875837"/>
              <a:gd name="connsiteY234" fmla="*/ 2060551 h 3123248"/>
              <a:gd name="connsiteX235" fmla="*/ 959547 w 3875837"/>
              <a:gd name="connsiteY235" fmla="*/ 2067986 h 3123248"/>
              <a:gd name="connsiteX236" fmla="*/ 1059312 w 3875837"/>
              <a:gd name="connsiteY236" fmla="*/ 2133303 h 3123248"/>
              <a:gd name="connsiteX237" fmla="*/ 978653 w 3875837"/>
              <a:gd name="connsiteY237" fmla="*/ 2095092 h 3123248"/>
              <a:gd name="connsiteX238" fmla="*/ 974512 w 3875837"/>
              <a:gd name="connsiteY238" fmla="*/ 2100927 h 3123248"/>
              <a:gd name="connsiteX239" fmla="*/ 1102793 w 3875837"/>
              <a:gd name="connsiteY239" fmla="*/ 2173398 h 3123248"/>
              <a:gd name="connsiteX240" fmla="*/ 1042088 w 3875837"/>
              <a:gd name="connsiteY240" fmla="*/ 2156457 h 3123248"/>
              <a:gd name="connsiteX241" fmla="*/ 1038982 w 3875837"/>
              <a:gd name="connsiteY241" fmla="*/ 2164363 h 3123248"/>
              <a:gd name="connsiteX242" fmla="*/ 1138181 w 3875837"/>
              <a:gd name="connsiteY242" fmla="*/ 2200692 h 3123248"/>
              <a:gd name="connsiteX243" fmla="*/ 1076346 w 3875837"/>
              <a:gd name="connsiteY243" fmla="*/ 2197210 h 3123248"/>
              <a:gd name="connsiteX244" fmla="*/ 1075311 w 3875837"/>
              <a:gd name="connsiteY244" fmla="*/ 2204927 h 3123248"/>
              <a:gd name="connsiteX245" fmla="*/ 1146370 w 3875837"/>
              <a:gd name="connsiteY245" fmla="*/ 2218103 h 3123248"/>
              <a:gd name="connsiteX246" fmla="*/ 1082653 w 3875837"/>
              <a:gd name="connsiteY246" fmla="*/ 2223186 h 3123248"/>
              <a:gd name="connsiteX247" fmla="*/ 958981 w 3875837"/>
              <a:gd name="connsiteY247" fmla="*/ 2267516 h 3123248"/>
              <a:gd name="connsiteX248" fmla="*/ 889617 w 3875837"/>
              <a:gd name="connsiteY248" fmla="*/ 2289351 h 3123248"/>
              <a:gd name="connsiteX249" fmla="*/ 816771 w 3875837"/>
              <a:gd name="connsiteY249" fmla="*/ 2313445 h 3123248"/>
              <a:gd name="connsiteX250" fmla="*/ 547219 w 3875837"/>
              <a:gd name="connsiteY250" fmla="*/ 2331797 h 3123248"/>
              <a:gd name="connsiteX251" fmla="*/ 490465 w 3875837"/>
              <a:gd name="connsiteY251" fmla="*/ 2318244 h 3123248"/>
              <a:gd name="connsiteX252" fmla="*/ 464582 w 3875837"/>
              <a:gd name="connsiteY252" fmla="*/ 2304410 h 3123248"/>
              <a:gd name="connsiteX253" fmla="*/ 462417 w 3875837"/>
              <a:gd name="connsiteY253" fmla="*/ 2298950 h 3123248"/>
              <a:gd name="connsiteX254" fmla="*/ 517759 w 3875837"/>
              <a:gd name="connsiteY254" fmla="*/ 2307609 h 3123248"/>
              <a:gd name="connsiteX255" fmla="*/ 555877 w 3875837"/>
              <a:gd name="connsiteY255" fmla="*/ 2309210 h 3123248"/>
              <a:gd name="connsiteX256" fmla="*/ 557194 w 3875837"/>
              <a:gd name="connsiteY256" fmla="*/ 2302151 h 3123248"/>
              <a:gd name="connsiteX257" fmla="*/ 509288 w 3875837"/>
              <a:gd name="connsiteY257" fmla="*/ 2290668 h 3123248"/>
              <a:gd name="connsiteX258" fmla="*/ 481617 w 3875837"/>
              <a:gd name="connsiteY258" fmla="*/ 2280033 h 3123248"/>
              <a:gd name="connsiteX259" fmla="*/ 468724 w 3875837"/>
              <a:gd name="connsiteY259" fmla="*/ 2280786 h 3123248"/>
              <a:gd name="connsiteX260" fmla="*/ 474936 w 3875837"/>
              <a:gd name="connsiteY260" fmla="*/ 2272785 h 3123248"/>
              <a:gd name="connsiteX261" fmla="*/ 543077 w 3875837"/>
              <a:gd name="connsiteY261" fmla="*/ 2242197 h 3123248"/>
              <a:gd name="connsiteX262" fmla="*/ 543359 w 3875837"/>
              <a:gd name="connsiteY262" fmla="*/ 2242104 h 3123248"/>
              <a:gd name="connsiteX263" fmla="*/ 558983 w 3875837"/>
              <a:gd name="connsiteY263" fmla="*/ 2244550 h 3123248"/>
              <a:gd name="connsiteX264" fmla="*/ 622982 w 3875837"/>
              <a:gd name="connsiteY264" fmla="*/ 2259327 h 3123248"/>
              <a:gd name="connsiteX265" fmla="*/ 624865 w 3875837"/>
              <a:gd name="connsiteY265" fmla="*/ 2250856 h 3123248"/>
              <a:gd name="connsiteX266" fmla="*/ 582041 w 3875837"/>
              <a:gd name="connsiteY266" fmla="*/ 2238621 h 3123248"/>
              <a:gd name="connsiteX267" fmla="*/ 518418 w 3875837"/>
              <a:gd name="connsiteY267" fmla="*/ 2224409 h 3123248"/>
              <a:gd name="connsiteX268" fmla="*/ 566700 w 3875837"/>
              <a:gd name="connsiteY268" fmla="*/ 2198715 h 3123248"/>
              <a:gd name="connsiteX269" fmla="*/ 607829 w 3875837"/>
              <a:gd name="connsiteY269" fmla="*/ 2203327 h 3123248"/>
              <a:gd name="connsiteX270" fmla="*/ 632958 w 3875837"/>
              <a:gd name="connsiteY270" fmla="*/ 2209727 h 3123248"/>
              <a:gd name="connsiteX271" fmla="*/ 636442 w 3875837"/>
              <a:gd name="connsiteY271" fmla="*/ 2199280 h 3123248"/>
              <a:gd name="connsiteX272" fmla="*/ 616206 w 3875837"/>
              <a:gd name="connsiteY272" fmla="*/ 2194105 h 3123248"/>
              <a:gd name="connsiteX273" fmla="*/ 595406 w 3875837"/>
              <a:gd name="connsiteY273" fmla="*/ 2188175 h 3123248"/>
              <a:gd name="connsiteX274" fmla="*/ 579406 w 3875837"/>
              <a:gd name="connsiteY274" fmla="*/ 2170291 h 3123248"/>
              <a:gd name="connsiteX275" fmla="*/ 621100 w 3875837"/>
              <a:gd name="connsiteY275" fmla="*/ 2178104 h 3123248"/>
              <a:gd name="connsiteX276" fmla="*/ 652724 w 3875837"/>
              <a:gd name="connsiteY276" fmla="*/ 2184974 h 3123248"/>
              <a:gd name="connsiteX277" fmla="*/ 653006 w 3875837"/>
              <a:gd name="connsiteY277" fmla="*/ 2184974 h 3123248"/>
              <a:gd name="connsiteX278" fmla="*/ 683124 w 3875837"/>
              <a:gd name="connsiteY278" fmla="*/ 2197491 h 3123248"/>
              <a:gd name="connsiteX279" fmla="*/ 686889 w 3875837"/>
              <a:gd name="connsiteY279" fmla="*/ 2187328 h 3123248"/>
              <a:gd name="connsiteX280" fmla="*/ 616017 w 3875837"/>
              <a:gd name="connsiteY280" fmla="*/ 2157021 h 3123248"/>
              <a:gd name="connsiteX281" fmla="*/ 598512 w 3875837"/>
              <a:gd name="connsiteY281" fmla="*/ 2139327 h 3123248"/>
              <a:gd name="connsiteX282" fmla="*/ 634559 w 3875837"/>
              <a:gd name="connsiteY282" fmla="*/ 2125210 h 3123248"/>
              <a:gd name="connsiteX283" fmla="*/ 639735 w 3875837"/>
              <a:gd name="connsiteY283" fmla="*/ 2117115 h 3123248"/>
              <a:gd name="connsiteX284" fmla="*/ 686136 w 3875837"/>
              <a:gd name="connsiteY284" fmla="*/ 2104786 h 3123248"/>
              <a:gd name="connsiteX285" fmla="*/ 689900 w 3875837"/>
              <a:gd name="connsiteY285" fmla="*/ 2098480 h 3123248"/>
              <a:gd name="connsiteX286" fmla="*/ 750888 w 3875837"/>
              <a:gd name="connsiteY286" fmla="*/ 2108550 h 3123248"/>
              <a:gd name="connsiteX287" fmla="*/ 775264 w 3875837"/>
              <a:gd name="connsiteY287" fmla="*/ 2108362 h 3123248"/>
              <a:gd name="connsiteX288" fmla="*/ 815453 w 3875837"/>
              <a:gd name="connsiteY288" fmla="*/ 2124645 h 3123248"/>
              <a:gd name="connsiteX289" fmla="*/ 877476 w 3875837"/>
              <a:gd name="connsiteY289" fmla="*/ 2153068 h 3123248"/>
              <a:gd name="connsiteX290" fmla="*/ 881052 w 3875837"/>
              <a:gd name="connsiteY290" fmla="*/ 2143845 h 3123248"/>
              <a:gd name="connsiteX291" fmla="*/ 793711 w 3875837"/>
              <a:gd name="connsiteY291" fmla="*/ 2102716 h 3123248"/>
              <a:gd name="connsiteX292" fmla="*/ 752300 w 3875837"/>
              <a:gd name="connsiteY292" fmla="*/ 2090105 h 3123248"/>
              <a:gd name="connsiteX293" fmla="*/ 773101 w 3875837"/>
              <a:gd name="connsiteY293" fmla="*/ 2084362 h 3123248"/>
              <a:gd name="connsiteX294" fmla="*/ 776582 w 3875837"/>
              <a:gd name="connsiteY294" fmla="*/ 2077022 h 3123248"/>
              <a:gd name="connsiteX295" fmla="*/ 812253 w 3875837"/>
              <a:gd name="connsiteY295" fmla="*/ 2072974 h 3123248"/>
              <a:gd name="connsiteX296" fmla="*/ 816394 w 3875837"/>
              <a:gd name="connsiteY296" fmla="*/ 2065445 h 3123248"/>
              <a:gd name="connsiteX297" fmla="*/ 874088 w 3875837"/>
              <a:gd name="connsiteY297" fmla="*/ 2079374 h 3123248"/>
              <a:gd name="connsiteX298" fmla="*/ 880771 w 3875837"/>
              <a:gd name="connsiteY298" fmla="*/ 2069963 h 3123248"/>
              <a:gd name="connsiteX299" fmla="*/ 867782 w 3875837"/>
              <a:gd name="connsiteY299" fmla="*/ 2035139 h 3123248"/>
              <a:gd name="connsiteX300" fmla="*/ 925852 w 3875837"/>
              <a:gd name="connsiteY300" fmla="*/ 2062527 h 3123248"/>
              <a:gd name="connsiteX301" fmla="*/ 934041 w 3875837"/>
              <a:gd name="connsiteY301" fmla="*/ 2052645 h 3123248"/>
              <a:gd name="connsiteX302" fmla="*/ 966040 w 3875837"/>
              <a:gd name="connsiteY302" fmla="*/ 2049351 h 3123248"/>
              <a:gd name="connsiteX303" fmla="*/ 2672484 w 3875837"/>
              <a:gd name="connsiteY303" fmla="*/ 2560690 h 3123248"/>
              <a:gd name="connsiteX304" fmla="*/ 2663073 w 3875837"/>
              <a:gd name="connsiteY304" fmla="*/ 2574809 h 3123248"/>
              <a:gd name="connsiteX305" fmla="*/ 2706272 w 3875837"/>
              <a:gd name="connsiteY305" fmla="*/ 2607373 h 3123248"/>
              <a:gd name="connsiteX306" fmla="*/ 2745237 w 3875837"/>
              <a:gd name="connsiteY306" fmla="*/ 2635609 h 3123248"/>
              <a:gd name="connsiteX307" fmla="*/ 2752860 w 3875837"/>
              <a:gd name="connsiteY307" fmla="*/ 2625443 h 3123248"/>
              <a:gd name="connsiteX308" fmla="*/ 2672484 w 3875837"/>
              <a:gd name="connsiteY308" fmla="*/ 2560690 h 3123248"/>
              <a:gd name="connsiteX309" fmla="*/ 2744126 w 3875837"/>
              <a:gd name="connsiteY309" fmla="*/ 2547839 h 3123248"/>
              <a:gd name="connsiteX310" fmla="*/ 2839355 w 3875837"/>
              <a:gd name="connsiteY310" fmla="*/ 2613209 h 3123248"/>
              <a:gd name="connsiteX311" fmla="*/ 2985989 w 3875837"/>
              <a:gd name="connsiteY311" fmla="*/ 2744032 h 3123248"/>
              <a:gd name="connsiteX312" fmla="*/ 3218084 w 3875837"/>
              <a:gd name="connsiteY312" fmla="*/ 2933115 h 3123248"/>
              <a:gd name="connsiteX313" fmla="*/ 3120483 w 3875837"/>
              <a:gd name="connsiteY313" fmla="*/ 2867137 h 3123248"/>
              <a:gd name="connsiteX314" fmla="*/ 2927260 w 3875837"/>
              <a:gd name="connsiteY314" fmla="*/ 2749868 h 3123248"/>
              <a:gd name="connsiteX315" fmla="*/ 2921613 w 3875837"/>
              <a:gd name="connsiteY315" fmla="*/ 2758055 h 3123248"/>
              <a:gd name="connsiteX316" fmla="*/ 3134035 w 3875837"/>
              <a:gd name="connsiteY316" fmla="*/ 2901397 h 3123248"/>
              <a:gd name="connsiteX317" fmla="*/ 3190789 w 3875837"/>
              <a:gd name="connsiteY317" fmla="*/ 2943655 h 3123248"/>
              <a:gd name="connsiteX318" fmla="*/ 3010366 w 3875837"/>
              <a:gd name="connsiteY318" fmla="*/ 2874009 h 3123248"/>
              <a:gd name="connsiteX319" fmla="*/ 3006601 w 3875837"/>
              <a:gd name="connsiteY319" fmla="*/ 2885961 h 3123248"/>
              <a:gd name="connsiteX320" fmla="*/ 3230131 w 3875837"/>
              <a:gd name="connsiteY320" fmla="*/ 2994291 h 3123248"/>
              <a:gd name="connsiteX321" fmla="*/ 3309847 w 3875837"/>
              <a:gd name="connsiteY321" fmla="*/ 3042290 h 3123248"/>
              <a:gd name="connsiteX322" fmla="*/ 2845660 w 3875837"/>
              <a:gd name="connsiteY322" fmla="*/ 2874666 h 3123248"/>
              <a:gd name="connsiteX323" fmla="*/ 2842366 w 3875837"/>
              <a:gd name="connsiteY323" fmla="*/ 2884078 h 3123248"/>
              <a:gd name="connsiteX324" fmla="*/ 3061095 w 3875837"/>
              <a:gd name="connsiteY324" fmla="*/ 2975844 h 3123248"/>
              <a:gd name="connsiteX325" fmla="*/ 2818555 w 3875837"/>
              <a:gd name="connsiteY325" fmla="*/ 2914949 h 3123248"/>
              <a:gd name="connsiteX326" fmla="*/ 2815637 w 3875837"/>
              <a:gd name="connsiteY326" fmla="*/ 2924926 h 3123248"/>
              <a:gd name="connsiteX327" fmla="*/ 3061000 w 3875837"/>
              <a:gd name="connsiteY327" fmla="*/ 3006714 h 3123248"/>
              <a:gd name="connsiteX328" fmla="*/ 2864202 w 3875837"/>
              <a:gd name="connsiteY328" fmla="*/ 2986574 h 3123248"/>
              <a:gd name="connsiteX329" fmla="*/ 2863731 w 3875837"/>
              <a:gd name="connsiteY329" fmla="*/ 2999091 h 3123248"/>
              <a:gd name="connsiteX330" fmla="*/ 3076908 w 3875837"/>
              <a:gd name="connsiteY330" fmla="*/ 3029867 h 3123248"/>
              <a:gd name="connsiteX331" fmla="*/ 3232860 w 3875837"/>
              <a:gd name="connsiteY331" fmla="*/ 3058573 h 3123248"/>
              <a:gd name="connsiteX332" fmla="*/ 3262037 w 3875837"/>
              <a:gd name="connsiteY332" fmla="*/ 3067043 h 3123248"/>
              <a:gd name="connsiteX333" fmla="*/ 3189942 w 3875837"/>
              <a:gd name="connsiteY333" fmla="*/ 3052456 h 3123248"/>
              <a:gd name="connsiteX334" fmla="*/ 2798225 w 3875837"/>
              <a:gd name="connsiteY334" fmla="*/ 3037678 h 3123248"/>
              <a:gd name="connsiteX335" fmla="*/ 2610084 w 3875837"/>
              <a:gd name="connsiteY335" fmla="*/ 3056974 h 3123248"/>
              <a:gd name="connsiteX336" fmla="*/ 2411308 w 3875837"/>
              <a:gd name="connsiteY336" fmla="*/ 3071184 h 3123248"/>
              <a:gd name="connsiteX337" fmla="*/ 2305049 w 3875837"/>
              <a:gd name="connsiteY337" fmla="*/ 3090384 h 3123248"/>
              <a:gd name="connsiteX338" fmla="*/ 2197474 w 3875837"/>
              <a:gd name="connsiteY338" fmla="*/ 3078996 h 3123248"/>
              <a:gd name="connsiteX339" fmla="*/ 2070414 w 3875837"/>
              <a:gd name="connsiteY339" fmla="*/ 3066573 h 3123248"/>
              <a:gd name="connsiteX340" fmla="*/ 2003026 w 3875837"/>
              <a:gd name="connsiteY340" fmla="*/ 3009067 h 3123248"/>
              <a:gd name="connsiteX341" fmla="*/ 2008110 w 3875837"/>
              <a:gd name="connsiteY341" fmla="*/ 2993538 h 3123248"/>
              <a:gd name="connsiteX342" fmla="*/ 1985145 w 3875837"/>
              <a:gd name="connsiteY342" fmla="*/ 2956926 h 3123248"/>
              <a:gd name="connsiteX343" fmla="*/ 2103450 w 3875837"/>
              <a:gd name="connsiteY343" fmla="*/ 2920032 h 3123248"/>
              <a:gd name="connsiteX344" fmla="*/ 2228532 w 3875837"/>
              <a:gd name="connsiteY344" fmla="*/ 2951749 h 3123248"/>
              <a:gd name="connsiteX345" fmla="*/ 2230320 w 3875837"/>
              <a:gd name="connsiteY345" fmla="*/ 2939420 h 3123248"/>
              <a:gd name="connsiteX346" fmla="*/ 2120861 w 3875837"/>
              <a:gd name="connsiteY346" fmla="*/ 2899044 h 3123248"/>
              <a:gd name="connsiteX347" fmla="*/ 2113803 w 3875837"/>
              <a:gd name="connsiteY347" fmla="*/ 2893302 h 3123248"/>
              <a:gd name="connsiteX348" fmla="*/ 2087449 w 3875837"/>
              <a:gd name="connsiteY348" fmla="*/ 2878244 h 3123248"/>
              <a:gd name="connsiteX349" fmla="*/ 2104391 w 3875837"/>
              <a:gd name="connsiteY349" fmla="*/ 2850949 h 3123248"/>
              <a:gd name="connsiteX350" fmla="*/ 2115215 w 3875837"/>
              <a:gd name="connsiteY350" fmla="*/ 2841914 h 3123248"/>
              <a:gd name="connsiteX351" fmla="*/ 2190038 w 3875837"/>
              <a:gd name="connsiteY351" fmla="*/ 2858574 h 3123248"/>
              <a:gd name="connsiteX352" fmla="*/ 2268250 w 3875837"/>
              <a:gd name="connsiteY352" fmla="*/ 2875326 h 3123248"/>
              <a:gd name="connsiteX353" fmla="*/ 2309567 w 3875837"/>
              <a:gd name="connsiteY353" fmla="*/ 2882573 h 3123248"/>
              <a:gd name="connsiteX354" fmla="*/ 2309002 w 3875837"/>
              <a:gd name="connsiteY354" fmla="*/ 2872314 h 3123248"/>
              <a:gd name="connsiteX355" fmla="*/ 2257897 w 3875837"/>
              <a:gd name="connsiteY355" fmla="*/ 2849538 h 3123248"/>
              <a:gd name="connsiteX356" fmla="*/ 2198697 w 3875837"/>
              <a:gd name="connsiteY356" fmla="*/ 2837209 h 3123248"/>
              <a:gd name="connsiteX357" fmla="*/ 2159261 w 3875837"/>
              <a:gd name="connsiteY357" fmla="*/ 2825161 h 3123248"/>
              <a:gd name="connsiteX358" fmla="*/ 2144391 w 3875837"/>
              <a:gd name="connsiteY358" fmla="*/ 2808032 h 3123248"/>
              <a:gd name="connsiteX359" fmla="*/ 2131121 w 3875837"/>
              <a:gd name="connsiteY359" fmla="*/ 2783467 h 3123248"/>
              <a:gd name="connsiteX360" fmla="*/ 2138368 w 3875837"/>
              <a:gd name="connsiteY360" fmla="*/ 2775279 h 3123248"/>
              <a:gd name="connsiteX361" fmla="*/ 2144297 w 3875837"/>
              <a:gd name="connsiteY361" fmla="*/ 2759750 h 3123248"/>
              <a:gd name="connsiteX362" fmla="*/ 2151920 w 3875837"/>
              <a:gd name="connsiteY362" fmla="*/ 2746290 h 3123248"/>
              <a:gd name="connsiteX363" fmla="*/ 2175355 w 3875837"/>
              <a:gd name="connsiteY363" fmla="*/ 2747326 h 3123248"/>
              <a:gd name="connsiteX364" fmla="*/ 2248861 w 3875837"/>
              <a:gd name="connsiteY364" fmla="*/ 2771044 h 3123248"/>
              <a:gd name="connsiteX365" fmla="*/ 2280297 w 3875837"/>
              <a:gd name="connsiteY365" fmla="*/ 2774998 h 3123248"/>
              <a:gd name="connsiteX366" fmla="*/ 2278602 w 3875837"/>
              <a:gd name="connsiteY366" fmla="*/ 2764079 h 3123248"/>
              <a:gd name="connsiteX367" fmla="*/ 2240768 w 3875837"/>
              <a:gd name="connsiteY367" fmla="*/ 2747233 h 3123248"/>
              <a:gd name="connsiteX368" fmla="*/ 2228062 w 3875837"/>
              <a:gd name="connsiteY368" fmla="*/ 2742244 h 3123248"/>
              <a:gd name="connsiteX369" fmla="*/ 2204720 w 3875837"/>
              <a:gd name="connsiteY369" fmla="*/ 2697256 h 3123248"/>
              <a:gd name="connsiteX370" fmla="*/ 2257427 w 3875837"/>
              <a:gd name="connsiteY370" fmla="*/ 2702621 h 3123248"/>
              <a:gd name="connsiteX371" fmla="*/ 2264862 w 3875837"/>
              <a:gd name="connsiteY371" fmla="*/ 2696691 h 3123248"/>
              <a:gd name="connsiteX372" fmla="*/ 2254602 w 3875837"/>
              <a:gd name="connsiteY372" fmla="*/ 2681067 h 3123248"/>
              <a:gd name="connsiteX373" fmla="*/ 2253944 w 3875837"/>
              <a:gd name="connsiteY373" fmla="*/ 2678902 h 3123248"/>
              <a:gd name="connsiteX374" fmla="*/ 2287637 w 3875837"/>
              <a:gd name="connsiteY374" fmla="*/ 2600409 h 3123248"/>
              <a:gd name="connsiteX375" fmla="*/ 2366885 w 3875837"/>
              <a:gd name="connsiteY375" fmla="*/ 2608032 h 3123248"/>
              <a:gd name="connsiteX376" fmla="*/ 2439073 w 3875837"/>
              <a:gd name="connsiteY376" fmla="*/ 2682385 h 3123248"/>
              <a:gd name="connsiteX377" fmla="*/ 2585049 w 3875837"/>
              <a:gd name="connsiteY377" fmla="*/ 2792785 h 3123248"/>
              <a:gd name="connsiteX378" fmla="*/ 2593896 w 3875837"/>
              <a:gd name="connsiteY378" fmla="*/ 2782714 h 3123248"/>
              <a:gd name="connsiteX379" fmla="*/ 2462979 w 3875837"/>
              <a:gd name="connsiteY379" fmla="*/ 2674008 h 3123248"/>
              <a:gd name="connsiteX380" fmla="*/ 2417426 w 3875837"/>
              <a:gd name="connsiteY380" fmla="*/ 2623938 h 3123248"/>
              <a:gd name="connsiteX381" fmla="*/ 2417332 w 3875837"/>
              <a:gd name="connsiteY381" fmla="*/ 2622338 h 3123248"/>
              <a:gd name="connsiteX382" fmla="*/ 2443686 w 3875837"/>
              <a:gd name="connsiteY382" fmla="*/ 2563421 h 3123248"/>
              <a:gd name="connsiteX383" fmla="*/ 2465238 w 3875837"/>
              <a:gd name="connsiteY383" fmla="*/ 2575844 h 3123248"/>
              <a:gd name="connsiteX384" fmla="*/ 2496672 w 3875837"/>
              <a:gd name="connsiteY384" fmla="*/ 2586856 h 3123248"/>
              <a:gd name="connsiteX385" fmla="*/ 2580720 w 3875837"/>
              <a:gd name="connsiteY385" fmla="*/ 2656691 h 3123248"/>
              <a:gd name="connsiteX386" fmla="*/ 2588061 w 3875837"/>
              <a:gd name="connsiteY386" fmla="*/ 2645868 h 3123248"/>
              <a:gd name="connsiteX387" fmla="*/ 2548720 w 3875837"/>
              <a:gd name="connsiteY387" fmla="*/ 2609162 h 3123248"/>
              <a:gd name="connsiteX388" fmla="*/ 2517190 w 3875837"/>
              <a:gd name="connsiteY388" fmla="*/ 2583655 h 3123248"/>
              <a:gd name="connsiteX389" fmla="*/ 2516437 w 3875837"/>
              <a:gd name="connsiteY389" fmla="*/ 2578291 h 3123248"/>
              <a:gd name="connsiteX390" fmla="*/ 2546084 w 3875837"/>
              <a:gd name="connsiteY390" fmla="*/ 2538855 h 3123248"/>
              <a:gd name="connsiteX391" fmla="*/ 2593237 w 3875837"/>
              <a:gd name="connsiteY391" fmla="*/ 2565774 h 3123248"/>
              <a:gd name="connsiteX392" fmla="*/ 2651966 w 3875837"/>
              <a:gd name="connsiteY392" fmla="*/ 2611796 h 3123248"/>
              <a:gd name="connsiteX393" fmla="*/ 2661849 w 3875837"/>
              <a:gd name="connsiteY393" fmla="*/ 2603138 h 3123248"/>
              <a:gd name="connsiteX394" fmla="*/ 2582507 w 3875837"/>
              <a:gd name="connsiteY394" fmla="*/ 2536879 h 3123248"/>
              <a:gd name="connsiteX395" fmla="*/ 2641520 w 3875837"/>
              <a:gd name="connsiteY395" fmla="*/ 2532173 h 3123248"/>
              <a:gd name="connsiteX396" fmla="*/ 2707872 w 3875837"/>
              <a:gd name="connsiteY396" fmla="*/ 2537539 h 3123248"/>
              <a:gd name="connsiteX397" fmla="*/ 2744126 w 3875837"/>
              <a:gd name="connsiteY397" fmla="*/ 2547839 h 3123248"/>
              <a:gd name="connsiteX398" fmla="*/ 370006 w 3875837"/>
              <a:gd name="connsiteY398" fmla="*/ 1773929 h 3123248"/>
              <a:gd name="connsiteX399" fmla="*/ 312771 w 3875837"/>
              <a:gd name="connsiteY399" fmla="*/ 1759187 h 3123248"/>
              <a:gd name="connsiteX400" fmla="*/ 311077 w 3875837"/>
              <a:gd name="connsiteY400" fmla="*/ 1765116 h 3123248"/>
              <a:gd name="connsiteX401" fmla="*/ 423736 w 3875837"/>
              <a:gd name="connsiteY401" fmla="*/ 1800316 h 3123248"/>
              <a:gd name="connsiteX402" fmla="*/ 425053 w 3875837"/>
              <a:gd name="connsiteY402" fmla="*/ 1795799 h 3123248"/>
              <a:gd name="connsiteX403" fmla="*/ 370006 w 3875837"/>
              <a:gd name="connsiteY403" fmla="*/ 1773929 h 3123248"/>
              <a:gd name="connsiteX404" fmla="*/ 270371 w 3875837"/>
              <a:gd name="connsiteY404" fmla="*/ 1741669 h 3123248"/>
              <a:gd name="connsiteX405" fmla="*/ 254419 w 3875837"/>
              <a:gd name="connsiteY405" fmla="*/ 1738199 h 3123248"/>
              <a:gd name="connsiteX406" fmla="*/ 251689 w 3875837"/>
              <a:gd name="connsiteY406" fmla="*/ 1743752 h 3123248"/>
              <a:gd name="connsiteX407" fmla="*/ 282842 w 3875837"/>
              <a:gd name="connsiteY407" fmla="*/ 1757775 h 3123248"/>
              <a:gd name="connsiteX408" fmla="*/ 285477 w 3875837"/>
              <a:gd name="connsiteY408" fmla="*/ 1748740 h 3123248"/>
              <a:gd name="connsiteX409" fmla="*/ 270371 w 3875837"/>
              <a:gd name="connsiteY409" fmla="*/ 1741669 h 3123248"/>
              <a:gd name="connsiteX410" fmla="*/ 461053 w 3875837"/>
              <a:gd name="connsiteY410" fmla="*/ 1788069 h 3123248"/>
              <a:gd name="connsiteX411" fmla="*/ 413289 w 3875837"/>
              <a:gd name="connsiteY411" fmla="*/ 1776128 h 3123248"/>
              <a:gd name="connsiteX412" fmla="*/ 411596 w 3875837"/>
              <a:gd name="connsiteY412" fmla="*/ 1782057 h 3123248"/>
              <a:gd name="connsiteX413" fmla="*/ 504771 w 3875837"/>
              <a:gd name="connsiteY413" fmla="*/ 1811892 h 3123248"/>
              <a:gd name="connsiteX414" fmla="*/ 506843 w 3875837"/>
              <a:gd name="connsiteY414" fmla="*/ 1805869 h 3123248"/>
              <a:gd name="connsiteX415" fmla="*/ 461053 w 3875837"/>
              <a:gd name="connsiteY415" fmla="*/ 1788069 h 3123248"/>
              <a:gd name="connsiteX416" fmla="*/ 199171 w 3875837"/>
              <a:gd name="connsiteY416" fmla="*/ 1701022 h 3123248"/>
              <a:gd name="connsiteX417" fmla="*/ 197101 w 3875837"/>
              <a:gd name="connsiteY417" fmla="*/ 1707139 h 3123248"/>
              <a:gd name="connsiteX418" fmla="*/ 243124 w 3875837"/>
              <a:gd name="connsiteY418" fmla="*/ 1724740 h 3123248"/>
              <a:gd name="connsiteX419" fmla="*/ 245666 w 3875837"/>
              <a:gd name="connsiteY419" fmla="*/ 1717491 h 3123248"/>
              <a:gd name="connsiteX420" fmla="*/ 219596 w 3875837"/>
              <a:gd name="connsiteY420" fmla="*/ 1707421 h 3123248"/>
              <a:gd name="connsiteX421" fmla="*/ 199171 w 3875837"/>
              <a:gd name="connsiteY421" fmla="*/ 1701022 h 3123248"/>
              <a:gd name="connsiteX422" fmla="*/ 263924 w 3875837"/>
              <a:gd name="connsiteY422" fmla="*/ 1718434 h 3123248"/>
              <a:gd name="connsiteX423" fmla="*/ 261383 w 3875837"/>
              <a:gd name="connsiteY423" fmla="*/ 1722292 h 3123248"/>
              <a:gd name="connsiteX424" fmla="*/ 282654 w 3875837"/>
              <a:gd name="connsiteY424" fmla="*/ 1733680 h 3123248"/>
              <a:gd name="connsiteX425" fmla="*/ 319924 w 3875837"/>
              <a:gd name="connsiteY425" fmla="*/ 1745163 h 3123248"/>
              <a:gd name="connsiteX426" fmla="*/ 321054 w 3875837"/>
              <a:gd name="connsiteY426" fmla="*/ 1741210 h 3123248"/>
              <a:gd name="connsiteX427" fmla="*/ 286230 w 3875837"/>
              <a:gd name="connsiteY427" fmla="*/ 1727845 h 3123248"/>
              <a:gd name="connsiteX428" fmla="*/ 263924 w 3875837"/>
              <a:gd name="connsiteY428" fmla="*/ 1718434 h 3123248"/>
              <a:gd name="connsiteX429" fmla="*/ 488583 w 3875837"/>
              <a:gd name="connsiteY429" fmla="*/ 1765210 h 3123248"/>
              <a:gd name="connsiteX430" fmla="*/ 485759 w 3875837"/>
              <a:gd name="connsiteY430" fmla="*/ 1771327 h 3123248"/>
              <a:gd name="connsiteX431" fmla="*/ 567170 w 3875837"/>
              <a:gd name="connsiteY431" fmla="*/ 1797586 h 3123248"/>
              <a:gd name="connsiteX432" fmla="*/ 568770 w 3875837"/>
              <a:gd name="connsiteY432" fmla="*/ 1790622 h 3123248"/>
              <a:gd name="connsiteX433" fmla="*/ 528394 w 3875837"/>
              <a:gd name="connsiteY433" fmla="*/ 1778857 h 3123248"/>
              <a:gd name="connsiteX434" fmla="*/ 488583 w 3875837"/>
              <a:gd name="connsiteY434" fmla="*/ 1765210 h 3123248"/>
              <a:gd name="connsiteX435" fmla="*/ 1406887 w 3875837"/>
              <a:gd name="connsiteY435" fmla="*/ 2033445 h 3123248"/>
              <a:gd name="connsiteX436" fmla="*/ 1404723 w 3875837"/>
              <a:gd name="connsiteY436" fmla="*/ 2040693 h 3123248"/>
              <a:gd name="connsiteX437" fmla="*/ 1415735 w 3875837"/>
              <a:gd name="connsiteY437" fmla="*/ 2047752 h 3123248"/>
              <a:gd name="connsiteX438" fmla="*/ 1427687 w 3875837"/>
              <a:gd name="connsiteY438" fmla="*/ 2057068 h 3123248"/>
              <a:gd name="connsiteX439" fmla="*/ 1433806 w 3875837"/>
              <a:gd name="connsiteY439" fmla="*/ 2056128 h 3123248"/>
              <a:gd name="connsiteX440" fmla="*/ 1423923 w 3875837"/>
              <a:gd name="connsiteY440" fmla="*/ 2041727 h 3123248"/>
              <a:gd name="connsiteX441" fmla="*/ 1406887 w 3875837"/>
              <a:gd name="connsiteY441" fmla="*/ 2033445 h 3123248"/>
              <a:gd name="connsiteX442" fmla="*/ 473971 w 3875837"/>
              <a:gd name="connsiteY442" fmla="*/ 1743046 h 3123248"/>
              <a:gd name="connsiteX443" fmla="*/ 457618 w 3875837"/>
              <a:gd name="connsiteY443" fmla="*/ 1738293 h 3123248"/>
              <a:gd name="connsiteX444" fmla="*/ 455265 w 3875837"/>
              <a:gd name="connsiteY444" fmla="*/ 1744033 h 3123248"/>
              <a:gd name="connsiteX445" fmla="*/ 485947 w 3875837"/>
              <a:gd name="connsiteY445" fmla="*/ 1757398 h 3123248"/>
              <a:gd name="connsiteX446" fmla="*/ 489900 w 3875837"/>
              <a:gd name="connsiteY446" fmla="*/ 1749492 h 3123248"/>
              <a:gd name="connsiteX447" fmla="*/ 473971 w 3875837"/>
              <a:gd name="connsiteY447" fmla="*/ 1743046 h 3123248"/>
              <a:gd name="connsiteX448" fmla="*/ 527641 w 3875837"/>
              <a:gd name="connsiteY448" fmla="*/ 1750057 h 3123248"/>
              <a:gd name="connsiteX449" fmla="*/ 523207 w 3875837"/>
              <a:gd name="connsiteY449" fmla="*/ 1749622 h 3123248"/>
              <a:gd name="connsiteX450" fmla="*/ 522089 w 3875837"/>
              <a:gd name="connsiteY450" fmla="*/ 1753915 h 3123248"/>
              <a:gd name="connsiteX451" fmla="*/ 543076 w 3875837"/>
              <a:gd name="connsiteY451" fmla="*/ 1768128 h 3123248"/>
              <a:gd name="connsiteX452" fmla="*/ 582135 w 3875837"/>
              <a:gd name="connsiteY452" fmla="*/ 1785257 h 3123248"/>
              <a:gd name="connsiteX453" fmla="*/ 584394 w 3875837"/>
              <a:gd name="connsiteY453" fmla="*/ 1778199 h 3123248"/>
              <a:gd name="connsiteX454" fmla="*/ 556348 w 3875837"/>
              <a:gd name="connsiteY454" fmla="*/ 1763516 h 3123248"/>
              <a:gd name="connsiteX455" fmla="*/ 527641 w 3875837"/>
              <a:gd name="connsiteY455" fmla="*/ 1750057 h 3123248"/>
              <a:gd name="connsiteX456" fmla="*/ 1609804 w 3875837"/>
              <a:gd name="connsiteY456" fmla="*/ 2085399 h 3123248"/>
              <a:gd name="connsiteX457" fmla="*/ 1604086 w 3875837"/>
              <a:gd name="connsiteY457" fmla="*/ 2084164 h 3123248"/>
              <a:gd name="connsiteX458" fmla="*/ 1601897 w 3875837"/>
              <a:gd name="connsiteY458" fmla="*/ 2089634 h 3123248"/>
              <a:gd name="connsiteX459" fmla="*/ 1625051 w 3875837"/>
              <a:gd name="connsiteY459" fmla="*/ 2134151 h 3123248"/>
              <a:gd name="connsiteX460" fmla="*/ 1650933 w 3875837"/>
              <a:gd name="connsiteY460" fmla="*/ 2166622 h 3123248"/>
              <a:gd name="connsiteX461" fmla="*/ 1656392 w 3875837"/>
              <a:gd name="connsiteY461" fmla="*/ 2161352 h 3123248"/>
              <a:gd name="connsiteX462" fmla="*/ 1632768 w 3875837"/>
              <a:gd name="connsiteY462" fmla="*/ 2123234 h 3123248"/>
              <a:gd name="connsiteX463" fmla="*/ 1609804 w 3875837"/>
              <a:gd name="connsiteY463" fmla="*/ 2085399 h 3123248"/>
              <a:gd name="connsiteX464" fmla="*/ 171030 w 3875837"/>
              <a:gd name="connsiteY464" fmla="*/ 1637682 h 3123248"/>
              <a:gd name="connsiteX465" fmla="*/ 167831 w 3875837"/>
              <a:gd name="connsiteY465" fmla="*/ 1644457 h 3123248"/>
              <a:gd name="connsiteX466" fmla="*/ 287548 w 3875837"/>
              <a:gd name="connsiteY466" fmla="*/ 1703846 h 3123248"/>
              <a:gd name="connsiteX467" fmla="*/ 290560 w 3875837"/>
              <a:gd name="connsiteY467" fmla="*/ 1698011 h 3123248"/>
              <a:gd name="connsiteX468" fmla="*/ 214136 w 3875837"/>
              <a:gd name="connsiteY468" fmla="*/ 1658764 h 3123248"/>
              <a:gd name="connsiteX469" fmla="*/ 171030 w 3875837"/>
              <a:gd name="connsiteY469" fmla="*/ 1637682 h 3123248"/>
              <a:gd name="connsiteX470" fmla="*/ 259230 w 3875837"/>
              <a:gd name="connsiteY470" fmla="*/ 1655621 h 3123248"/>
              <a:gd name="connsiteX471" fmla="*/ 255925 w 3875837"/>
              <a:gd name="connsiteY471" fmla="*/ 1657539 h 3123248"/>
              <a:gd name="connsiteX472" fmla="*/ 255265 w 3875837"/>
              <a:gd name="connsiteY472" fmla="*/ 1659610 h 3123248"/>
              <a:gd name="connsiteX473" fmla="*/ 256206 w 3875837"/>
              <a:gd name="connsiteY473" fmla="*/ 1663092 h 3123248"/>
              <a:gd name="connsiteX474" fmla="*/ 276724 w 3875837"/>
              <a:gd name="connsiteY474" fmla="*/ 1673634 h 3123248"/>
              <a:gd name="connsiteX475" fmla="*/ 296301 w 3875837"/>
              <a:gd name="connsiteY475" fmla="*/ 1682763 h 3123248"/>
              <a:gd name="connsiteX476" fmla="*/ 299406 w 3875837"/>
              <a:gd name="connsiteY476" fmla="*/ 1677211 h 3123248"/>
              <a:gd name="connsiteX477" fmla="*/ 284160 w 3875837"/>
              <a:gd name="connsiteY477" fmla="*/ 1666857 h 3123248"/>
              <a:gd name="connsiteX478" fmla="*/ 262042 w 3875837"/>
              <a:gd name="connsiteY478" fmla="*/ 1658292 h 3123248"/>
              <a:gd name="connsiteX479" fmla="*/ 259230 w 3875837"/>
              <a:gd name="connsiteY479" fmla="*/ 1655621 h 3123248"/>
              <a:gd name="connsiteX480" fmla="*/ 1439169 w 3875837"/>
              <a:gd name="connsiteY480" fmla="*/ 2019516 h 3123248"/>
              <a:gd name="connsiteX481" fmla="*/ 1434463 w 3875837"/>
              <a:gd name="connsiteY481" fmla="*/ 2026103 h 3123248"/>
              <a:gd name="connsiteX482" fmla="*/ 1435310 w 3875837"/>
              <a:gd name="connsiteY482" fmla="*/ 2027139 h 3123248"/>
              <a:gd name="connsiteX483" fmla="*/ 1435122 w 3875837"/>
              <a:gd name="connsiteY483" fmla="*/ 2027139 h 3123248"/>
              <a:gd name="connsiteX484" fmla="*/ 1442839 w 3875837"/>
              <a:gd name="connsiteY484" fmla="*/ 2034951 h 3123248"/>
              <a:gd name="connsiteX485" fmla="*/ 1451405 w 3875837"/>
              <a:gd name="connsiteY485" fmla="*/ 2042104 h 3123248"/>
              <a:gd name="connsiteX486" fmla="*/ 1459310 w 3875837"/>
              <a:gd name="connsiteY486" fmla="*/ 2040786 h 3123248"/>
              <a:gd name="connsiteX487" fmla="*/ 1439169 w 3875837"/>
              <a:gd name="connsiteY487" fmla="*/ 2019516 h 3123248"/>
              <a:gd name="connsiteX488" fmla="*/ 598971 w 3875837"/>
              <a:gd name="connsiteY488" fmla="*/ 1754316 h 3123248"/>
              <a:gd name="connsiteX489" fmla="*/ 583265 w 3875837"/>
              <a:gd name="connsiteY489" fmla="*/ 1752316 h 3123248"/>
              <a:gd name="connsiteX490" fmla="*/ 583171 w 3875837"/>
              <a:gd name="connsiteY490" fmla="*/ 1752411 h 3123248"/>
              <a:gd name="connsiteX491" fmla="*/ 581288 w 3875837"/>
              <a:gd name="connsiteY491" fmla="*/ 1758622 h 3123248"/>
              <a:gd name="connsiteX492" fmla="*/ 600301 w 3875837"/>
              <a:gd name="connsiteY492" fmla="*/ 1767751 h 3123248"/>
              <a:gd name="connsiteX493" fmla="*/ 608018 w 3875837"/>
              <a:gd name="connsiteY493" fmla="*/ 1769916 h 3123248"/>
              <a:gd name="connsiteX494" fmla="*/ 609994 w 3875837"/>
              <a:gd name="connsiteY494" fmla="*/ 1768599 h 3123248"/>
              <a:gd name="connsiteX495" fmla="*/ 610936 w 3875837"/>
              <a:gd name="connsiteY495" fmla="*/ 1763799 h 3123248"/>
              <a:gd name="connsiteX496" fmla="*/ 598971 w 3875837"/>
              <a:gd name="connsiteY496" fmla="*/ 1754316 h 3123248"/>
              <a:gd name="connsiteX497" fmla="*/ 1643592 w 3875837"/>
              <a:gd name="connsiteY497" fmla="*/ 2078152 h 3123248"/>
              <a:gd name="connsiteX498" fmla="*/ 1640003 w 3875837"/>
              <a:gd name="connsiteY498" fmla="*/ 2077151 h 3123248"/>
              <a:gd name="connsiteX499" fmla="*/ 1638321 w 3875837"/>
              <a:gd name="connsiteY499" fmla="*/ 2080599 h 3123248"/>
              <a:gd name="connsiteX500" fmla="*/ 1653475 w 3875837"/>
              <a:gd name="connsiteY500" fmla="*/ 2110528 h 3123248"/>
              <a:gd name="connsiteX501" fmla="*/ 1671733 w 3875837"/>
              <a:gd name="connsiteY501" fmla="*/ 2153163 h 3123248"/>
              <a:gd name="connsiteX502" fmla="*/ 1703074 w 3875837"/>
              <a:gd name="connsiteY502" fmla="*/ 2201822 h 3123248"/>
              <a:gd name="connsiteX503" fmla="*/ 1706933 w 3875837"/>
              <a:gd name="connsiteY503" fmla="*/ 2197869 h 3123248"/>
              <a:gd name="connsiteX504" fmla="*/ 1676439 w 3875837"/>
              <a:gd name="connsiteY504" fmla="*/ 2140081 h 3123248"/>
              <a:gd name="connsiteX505" fmla="*/ 1643592 w 3875837"/>
              <a:gd name="connsiteY505" fmla="*/ 2078152 h 3123248"/>
              <a:gd name="connsiteX506" fmla="*/ 205759 w 3875837"/>
              <a:gd name="connsiteY506" fmla="*/ 1627800 h 3123248"/>
              <a:gd name="connsiteX507" fmla="*/ 203877 w 3875837"/>
              <a:gd name="connsiteY507" fmla="*/ 1633446 h 3123248"/>
              <a:gd name="connsiteX508" fmla="*/ 234277 w 3875837"/>
              <a:gd name="connsiteY508" fmla="*/ 1655846 h 3123248"/>
              <a:gd name="connsiteX509" fmla="*/ 239641 w 3875837"/>
              <a:gd name="connsiteY509" fmla="*/ 1652458 h 3123248"/>
              <a:gd name="connsiteX510" fmla="*/ 205759 w 3875837"/>
              <a:gd name="connsiteY510" fmla="*/ 1627800 h 3123248"/>
              <a:gd name="connsiteX511" fmla="*/ 530088 w 3875837"/>
              <a:gd name="connsiteY511" fmla="*/ 1721257 h 3123248"/>
              <a:gd name="connsiteX512" fmla="*/ 527265 w 3875837"/>
              <a:gd name="connsiteY512" fmla="*/ 1729539 h 3123248"/>
              <a:gd name="connsiteX513" fmla="*/ 545054 w 3875837"/>
              <a:gd name="connsiteY513" fmla="*/ 1738197 h 3123248"/>
              <a:gd name="connsiteX514" fmla="*/ 550983 w 3875837"/>
              <a:gd name="connsiteY514" fmla="*/ 1734998 h 3123248"/>
              <a:gd name="connsiteX515" fmla="*/ 530088 w 3875837"/>
              <a:gd name="connsiteY515" fmla="*/ 1721257 h 3123248"/>
              <a:gd name="connsiteX516" fmla="*/ 439170 w 3875837"/>
              <a:gd name="connsiteY516" fmla="*/ 1668740 h 3123248"/>
              <a:gd name="connsiteX517" fmla="*/ 436911 w 3875837"/>
              <a:gd name="connsiteY517" fmla="*/ 1676833 h 3123248"/>
              <a:gd name="connsiteX518" fmla="*/ 446606 w 3875837"/>
              <a:gd name="connsiteY518" fmla="*/ 1682763 h 3123248"/>
              <a:gd name="connsiteX519" fmla="*/ 451406 w 3875837"/>
              <a:gd name="connsiteY519" fmla="*/ 1679468 h 3123248"/>
              <a:gd name="connsiteX520" fmla="*/ 439170 w 3875837"/>
              <a:gd name="connsiteY520" fmla="*/ 1668740 h 3123248"/>
              <a:gd name="connsiteX521" fmla="*/ 1494628 w 3875837"/>
              <a:gd name="connsiteY521" fmla="*/ 1965728 h 3123248"/>
              <a:gd name="connsiteX522" fmla="*/ 1489898 w 3875837"/>
              <a:gd name="connsiteY522" fmla="*/ 1969822 h 3123248"/>
              <a:gd name="connsiteX523" fmla="*/ 1507121 w 3875837"/>
              <a:gd name="connsiteY523" fmla="*/ 1994857 h 3123248"/>
              <a:gd name="connsiteX524" fmla="*/ 1544957 w 3875837"/>
              <a:gd name="connsiteY524" fmla="*/ 2036927 h 3123248"/>
              <a:gd name="connsiteX525" fmla="*/ 1550510 w 3875837"/>
              <a:gd name="connsiteY525" fmla="*/ 2033258 h 3123248"/>
              <a:gd name="connsiteX526" fmla="*/ 1524063 w 3875837"/>
              <a:gd name="connsiteY526" fmla="*/ 1998716 h 3123248"/>
              <a:gd name="connsiteX527" fmla="*/ 1512769 w 3875837"/>
              <a:gd name="connsiteY527" fmla="*/ 1984504 h 3123248"/>
              <a:gd name="connsiteX528" fmla="*/ 1499216 w 3875837"/>
              <a:gd name="connsiteY528" fmla="*/ 1969539 h 3123248"/>
              <a:gd name="connsiteX529" fmla="*/ 1494628 w 3875837"/>
              <a:gd name="connsiteY529" fmla="*/ 1965728 h 3123248"/>
              <a:gd name="connsiteX530" fmla="*/ 1445004 w 3875837"/>
              <a:gd name="connsiteY530" fmla="*/ 1930292 h 3123248"/>
              <a:gd name="connsiteX531" fmla="*/ 1438981 w 3875837"/>
              <a:gd name="connsiteY531" fmla="*/ 1930198 h 3123248"/>
              <a:gd name="connsiteX532" fmla="*/ 1442180 w 3875837"/>
              <a:gd name="connsiteY532" fmla="*/ 1942716 h 3123248"/>
              <a:gd name="connsiteX533" fmla="*/ 1452910 w 3875837"/>
              <a:gd name="connsiteY533" fmla="*/ 1952033 h 3123248"/>
              <a:gd name="connsiteX534" fmla="*/ 1464675 w 3875837"/>
              <a:gd name="connsiteY534" fmla="*/ 1959375 h 3123248"/>
              <a:gd name="connsiteX535" fmla="*/ 1472110 w 3875837"/>
              <a:gd name="connsiteY535" fmla="*/ 1958998 h 3123248"/>
              <a:gd name="connsiteX536" fmla="*/ 1445004 w 3875837"/>
              <a:gd name="connsiteY536" fmla="*/ 1930292 h 3123248"/>
              <a:gd name="connsiteX537" fmla="*/ 1495923 w 3875837"/>
              <a:gd name="connsiteY537" fmla="*/ 1935280 h 3123248"/>
              <a:gd name="connsiteX538" fmla="*/ 1489993 w 3875837"/>
              <a:gd name="connsiteY538" fmla="*/ 1943280 h 3123248"/>
              <a:gd name="connsiteX539" fmla="*/ 1503734 w 3875837"/>
              <a:gd name="connsiteY539" fmla="*/ 1957021 h 3123248"/>
              <a:gd name="connsiteX540" fmla="*/ 1513334 w 3875837"/>
              <a:gd name="connsiteY540" fmla="*/ 1965492 h 3123248"/>
              <a:gd name="connsiteX541" fmla="*/ 1517663 w 3875837"/>
              <a:gd name="connsiteY541" fmla="*/ 1958905 h 3123248"/>
              <a:gd name="connsiteX542" fmla="*/ 1509005 w 3875837"/>
              <a:gd name="connsiteY542" fmla="*/ 1946386 h 3123248"/>
              <a:gd name="connsiteX543" fmla="*/ 1495923 w 3875837"/>
              <a:gd name="connsiteY543" fmla="*/ 1935280 h 3123248"/>
              <a:gd name="connsiteX544" fmla="*/ 1646427 w 3875837"/>
              <a:gd name="connsiteY544" fmla="*/ 1974445 h 3123248"/>
              <a:gd name="connsiteX545" fmla="*/ 1643780 w 3875837"/>
              <a:gd name="connsiteY545" fmla="*/ 1978763 h 3123248"/>
              <a:gd name="connsiteX546" fmla="*/ 1683309 w 3875837"/>
              <a:gd name="connsiteY546" fmla="*/ 2104315 h 3123248"/>
              <a:gd name="connsiteX547" fmla="*/ 1688580 w 3875837"/>
              <a:gd name="connsiteY547" fmla="*/ 2101680 h 3123248"/>
              <a:gd name="connsiteX548" fmla="*/ 1666556 w 3875837"/>
              <a:gd name="connsiteY548" fmla="*/ 2028268 h 3123248"/>
              <a:gd name="connsiteX549" fmla="*/ 1651403 w 3875837"/>
              <a:gd name="connsiteY549" fmla="*/ 1976410 h 3123248"/>
              <a:gd name="connsiteX550" fmla="*/ 1646427 w 3875837"/>
              <a:gd name="connsiteY550" fmla="*/ 1974445 h 3123248"/>
              <a:gd name="connsiteX551" fmla="*/ 1671521 w 3875837"/>
              <a:gd name="connsiteY551" fmla="*/ 1978610 h 3123248"/>
              <a:gd name="connsiteX552" fmla="*/ 1669193 w 3875837"/>
              <a:gd name="connsiteY552" fmla="*/ 1982340 h 3123248"/>
              <a:gd name="connsiteX553" fmla="*/ 1692063 w 3875837"/>
              <a:gd name="connsiteY553" fmla="*/ 2070997 h 3123248"/>
              <a:gd name="connsiteX554" fmla="*/ 1724534 w 3875837"/>
              <a:gd name="connsiteY554" fmla="*/ 2157774 h 3123248"/>
              <a:gd name="connsiteX555" fmla="*/ 1729238 w 3875837"/>
              <a:gd name="connsiteY555" fmla="*/ 2156457 h 3123248"/>
              <a:gd name="connsiteX556" fmla="*/ 1702133 w 3875837"/>
              <a:gd name="connsiteY556" fmla="*/ 2073728 h 3123248"/>
              <a:gd name="connsiteX557" fmla="*/ 1675403 w 3875837"/>
              <a:gd name="connsiteY557" fmla="*/ 1980174 h 3123248"/>
              <a:gd name="connsiteX558" fmla="*/ 1671521 w 3875837"/>
              <a:gd name="connsiteY558" fmla="*/ 1978610 h 3123248"/>
              <a:gd name="connsiteX559" fmla="*/ 437058 w 3875837"/>
              <a:gd name="connsiteY559" fmla="*/ 1591425 h 3123248"/>
              <a:gd name="connsiteX560" fmla="*/ 455453 w 3875837"/>
              <a:gd name="connsiteY560" fmla="*/ 1597493 h 3123248"/>
              <a:gd name="connsiteX561" fmla="*/ 574512 w 3875837"/>
              <a:gd name="connsiteY561" fmla="*/ 1707235 h 3123248"/>
              <a:gd name="connsiteX562" fmla="*/ 685383 w 3875837"/>
              <a:gd name="connsiteY562" fmla="*/ 1797492 h 3123248"/>
              <a:gd name="connsiteX563" fmla="*/ 714842 w 3875837"/>
              <a:gd name="connsiteY563" fmla="*/ 1822058 h 3123248"/>
              <a:gd name="connsiteX564" fmla="*/ 709288 w 3875837"/>
              <a:gd name="connsiteY564" fmla="*/ 1818857 h 3123248"/>
              <a:gd name="connsiteX565" fmla="*/ 635029 w 3875837"/>
              <a:gd name="connsiteY565" fmla="*/ 1780081 h 3123248"/>
              <a:gd name="connsiteX566" fmla="*/ 633054 w 3875837"/>
              <a:gd name="connsiteY566" fmla="*/ 1785540 h 3123248"/>
              <a:gd name="connsiteX567" fmla="*/ 752582 w 3875837"/>
              <a:gd name="connsiteY567" fmla="*/ 1858670 h 3123248"/>
              <a:gd name="connsiteX568" fmla="*/ 745429 w 3875837"/>
              <a:gd name="connsiteY568" fmla="*/ 1855845 h 3123248"/>
              <a:gd name="connsiteX569" fmla="*/ 601241 w 3875837"/>
              <a:gd name="connsiteY569" fmla="*/ 1787328 h 3123248"/>
              <a:gd name="connsiteX570" fmla="*/ 594935 w 3875837"/>
              <a:gd name="connsiteY570" fmla="*/ 1792222 h 3123248"/>
              <a:gd name="connsiteX571" fmla="*/ 595311 w 3875837"/>
              <a:gd name="connsiteY571" fmla="*/ 1793823 h 3123248"/>
              <a:gd name="connsiteX572" fmla="*/ 599359 w 3875837"/>
              <a:gd name="connsiteY572" fmla="*/ 1796458 h 3123248"/>
              <a:gd name="connsiteX573" fmla="*/ 634747 w 3875837"/>
              <a:gd name="connsiteY573" fmla="*/ 1811704 h 3123248"/>
              <a:gd name="connsiteX574" fmla="*/ 669852 w 3875837"/>
              <a:gd name="connsiteY574" fmla="*/ 1827516 h 3123248"/>
              <a:gd name="connsiteX575" fmla="*/ 689335 w 3875837"/>
              <a:gd name="connsiteY575" fmla="*/ 1837398 h 3123248"/>
              <a:gd name="connsiteX576" fmla="*/ 536112 w 3875837"/>
              <a:gd name="connsiteY576" fmla="*/ 1803611 h 3123248"/>
              <a:gd name="connsiteX577" fmla="*/ 534229 w 3875837"/>
              <a:gd name="connsiteY577" fmla="*/ 1811234 h 3123248"/>
              <a:gd name="connsiteX578" fmla="*/ 732159 w 3875837"/>
              <a:gd name="connsiteY578" fmla="*/ 1865916 h 3123248"/>
              <a:gd name="connsiteX579" fmla="*/ 565759 w 3875837"/>
              <a:gd name="connsiteY579" fmla="*/ 1836645 h 3123248"/>
              <a:gd name="connsiteX580" fmla="*/ 323124 w 3875837"/>
              <a:gd name="connsiteY580" fmla="*/ 1784975 h 3123248"/>
              <a:gd name="connsiteX581" fmla="*/ 217242 w 3875837"/>
              <a:gd name="connsiteY581" fmla="*/ 1735752 h 3123248"/>
              <a:gd name="connsiteX582" fmla="*/ 114089 w 3875837"/>
              <a:gd name="connsiteY582" fmla="*/ 1678340 h 3123248"/>
              <a:gd name="connsiteX583" fmla="*/ 116537 w 3875837"/>
              <a:gd name="connsiteY583" fmla="*/ 1645964 h 3123248"/>
              <a:gd name="connsiteX584" fmla="*/ 131124 w 3875837"/>
              <a:gd name="connsiteY584" fmla="*/ 1651235 h 3123248"/>
              <a:gd name="connsiteX585" fmla="*/ 143077 w 3875837"/>
              <a:gd name="connsiteY585" fmla="*/ 1657540 h 3123248"/>
              <a:gd name="connsiteX586" fmla="*/ 156913 w 3875837"/>
              <a:gd name="connsiteY586" fmla="*/ 1664411 h 3123248"/>
              <a:gd name="connsiteX587" fmla="*/ 163031 w 3875837"/>
              <a:gd name="connsiteY587" fmla="*/ 1665163 h 3123248"/>
              <a:gd name="connsiteX588" fmla="*/ 163689 w 3875837"/>
              <a:gd name="connsiteY588" fmla="*/ 1663940 h 3123248"/>
              <a:gd name="connsiteX589" fmla="*/ 162843 w 3875837"/>
              <a:gd name="connsiteY589" fmla="*/ 1659517 h 3123248"/>
              <a:gd name="connsiteX590" fmla="*/ 130654 w 3875837"/>
              <a:gd name="connsiteY590" fmla="*/ 1640034 h 3123248"/>
              <a:gd name="connsiteX591" fmla="*/ 139502 w 3875837"/>
              <a:gd name="connsiteY591" fmla="*/ 1635233 h 3123248"/>
              <a:gd name="connsiteX592" fmla="*/ 194467 w 3875837"/>
              <a:gd name="connsiteY592" fmla="*/ 1623939 h 3123248"/>
              <a:gd name="connsiteX593" fmla="*/ 199454 w 3875837"/>
              <a:gd name="connsiteY593" fmla="*/ 1615563 h 3123248"/>
              <a:gd name="connsiteX594" fmla="*/ 249336 w 3875837"/>
              <a:gd name="connsiteY594" fmla="*/ 1619234 h 3123248"/>
              <a:gd name="connsiteX595" fmla="*/ 259030 w 3875837"/>
              <a:gd name="connsiteY595" fmla="*/ 1628175 h 3123248"/>
              <a:gd name="connsiteX596" fmla="*/ 302137 w 3875837"/>
              <a:gd name="connsiteY596" fmla="*/ 1656881 h 3123248"/>
              <a:gd name="connsiteX597" fmla="*/ 306935 w 3875837"/>
              <a:gd name="connsiteY597" fmla="*/ 1652081 h 3123248"/>
              <a:gd name="connsiteX598" fmla="*/ 262889 w 3875837"/>
              <a:gd name="connsiteY598" fmla="*/ 1616976 h 3123248"/>
              <a:gd name="connsiteX599" fmla="*/ 241242 w 3875837"/>
              <a:gd name="connsiteY599" fmla="*/ 1594858 h 3123248"/>
              <a:gd name="connsiteX600" fmla="*/ 252536 w 3875837"/>
              <a:gd name="connsiteY600" fmla="*/ 1576410 h 3123248"/>
              <a:gd name="connsiteX601" fmla="*/ 275360 w 3875837"/>
              <a:gd name="connsiteY601" fmla="*/ 1574022 h 3123248"/>
              <a:gd name="connsiteX602" fmla="*/ 299312 w 3875837"/>
              <a:gd name="connsiteY602" fmla="*/ 1581022 h 3123248"/>
              <a:gd name="connsiteX603" fmla="*/ 329996 w 3875837"/>
              <a:gd name="connsiteY603" fmla="*/ 1602200 h 3123248"/>
              <a:gd name="connsiteX604" fmla="*/ 348818 w 3875837"/>
              <a:gd name="connsiteY604" fmla="*/ 1610387 h 3123248"/>
              <a:gd name="connsiteX605" fmla="*/ 351266 w 3875837"/>
              <a:gd name="connsiteY605" fmla="*/ 1611046 h 3123248"/>
              <a:gd name="connsiteX606" fmla="*/ 364348 w 3875837"/>
              <a:gd name="connsiteY606" fmla="*/ 1625445 h 3123248"/>
              <a:gd name="connsiteX607" fmla="*/ 419406 w 3875837"/>
              <a:gd name="connsiteY607" fmla="*/ 1666011 h 3123248"/>
              <a:gd name="connsiteX608" fmla="*/ 425336 w 3875837"/>
              <a:gd name="connsiteY608" fmla="*/ 1662340 h 3123248"/>
              <a:gd name="connsiteX609" fmla="*/ 388159 w 3875837"/>
              <a:gd name="connsiteY609" fmla="*/ 1629775 h 3123248"/>
              <a:gd name="connsiteX610" fmla="*/ 362465 w 3875837"/>
              <a:gd name="connsiteY610" fmla="*/ 1604552 h 3123248"/>
              <a:gd name="connsiteX611" fmla="*/ 361148 w 3875837"/>
              <a:gd name="connsiteY611" fmla="*/ 1587893 h 3123248"/>
              <a:gd name="connsiteX612" fmla="*/ 395595 w 3875837"/>
              <a:gd name="connsiteY612" fmla="*/ 1607658 h 3123248"/>
              <a:gd name="connsiteX613" fmla="*/ 413572 w 3875837"/>
              <a:gd name="connsiteY613" fmla="*/ 1621117 h 3123248"/>
              <a:gd name="connsiteX614" fmla="*/ 467407 w 3875837"/>
              <a:gd name="connsiteY614" fmla="*/ 1673070 h 3123248"/>
              <a:gd name="connsiteX615" fmla="*/ 472771 w 3875837"/>
              <a:gd name="connsiteY615" fmla="*/ 1662716 h 3123248"/>
              <a:gd name="connsiteX616" fmla="*/ 433525 w 3875837"/>
              <a:gd name="connsiteY616" fmla="*/ 1622528 h 3123248"/>
              <a:gd name="connsiteX617" fmla="*/ 437058 w 3875837"/>
              <a:gd name="connsiteY617" fmla="*/ 1591425 h 3123248"/>
              <a:gd name="connsiteX618" fmla="*/ 1471828 w 3875837"/>
              <a:gd name="connsiteY618" fmla="*/ 1886245 h 3123248"/>
              <a:gd name="connsiteX619" fmla="*/ 1466969 w 3875837"/>
              <a:gd name="connsiteY619" fmla="*/ 1885293 h 3123248"/>
              <a:gd name="connsiteX620" fmla="*/ 1465145 w 3875837"/>
              <a:gd name="connsiteY620" fmla="*/ 1890199 h 3123248"/>
              <a:gd name="connsiteX621" fmla="*/ 1482275 w 3875837"/>
              <a:gd name="connsiteY621" fmla="*/ 1914857 h 3123248"/>
              <a:gd name="connsiteX622" fmla="*/ 1487545 w 3875837"/>
              <a:gd name="connsiteY622" fmla="*/ 1912222 h 3123248"/>
              <a:gd name="connsiteX623" fmla="*/ 1471828 w 3875837"/>
              <a:gd name="connsiteY623" fmla="*/ 1886245 h 3123248"/>
              <a:gd name="connsiteX624" fmla="*/ 1659781 w 3875837"/>
              <a:gd name="connsiteY624" fmla="*/ 1899986 h 3123248"/>
              <a:gd name="connsiteX625" fmla="*/ 1654510 w 3875837"/>
              <a:gd name="connsiteY625" fmla="*/ 1904410 h 3123248"/>
              <a:gd name="connsiteX626" fmla="*/ 1659310 w 3875837"/>
              <a:gd name="connsiteY626" fmla="*/ 1926528 h 3123248"/>
              <a:gd name="connsiteX627" fmla="*/ 1667404 w 3875837"/>
              <a:gd name="connsiteY627" fmla="*/ 1956645 h 3123248"/>
              <a:gd name="connsiteX628" fmla="*/ 1676911 w 3875837"/>
              <a:gd name="connsiteY628" fmla="*/ 1955892 h 3123248"/>
              <a:gd name="connsiteX629" fmla="*/ 1669475 w 3875837"/>
              <a:gd name="connsiteY629" fmla="*/ 1919845 h 3123248"/>
              <a:gd name="connsiteX630" fmla="*/ 1659781 w 3875837"/>
              <a:gd name="connsiteY630" fmla="*/ 1899986 h 3123248"/>
              <a:gd name="connsiteX631" fmla="*/ 1736345 w 3875837"/>
              <a:gd name="connsiteY631" fmla="*/ 1909891 h 3123248"/>
              <a:gd name="connsiteX632" fmla="*/ 1736345 w 3875837"/>
              <a:gd name="connsiteY632" fmla="*/ 1909892 h 3123248"/>
              <a:gd name="connsiteX633" fmla="*/ 1736427 w 3875837"/>
              <a:gd name="connsiteY633" fmla="*/ 1911775 h 3123248"/>
              <a:gd name="connsiteX634" fmla="*/ 1730086 w 3875837"/>
              <a:gd name="connsiteY634" fmla="*/ 1963611 h 3123248"/>
              <a:gd name="connsiteX635" fmla="*/ 1729615 w 3875837"/>
              <a:gd name="connsiteY635" fmla="*/ 2007270 h 3123248"/>
              <a:gd name="connsiteX636" fmla="*/ 1729614 w 3875837"/>
              <a:gd name="connsiteY636" fmla="*/ 2007280 h 3123248"/>
              <a:gd name="connsiteX637" fmla="*/ 1730084 w 3875837"/>
              <a:gd name="connsiteY637" fmla="*/ 1963610 h 3123248"/>
              <a:gd name="connsiteX638" fmla="*/ 1736425 w 3875837"/>
              <a:gd name="connsiteY638" fmla="*/ 1911775 h 3123248"/>
              <a:gd name="connsiteX639" fmla="*/ 1686040 w 3875837"/>
              <a:gd name="connsiteY639" fmla="*/ 1887281 h 3123248"/>
              <a:gd name="connsiteX640" fmla="*/ 1682464 w 3875837"/>
              <a:gd name="connsiteY640" fmla="*/ 1890575 h 3123248"/>
              <a:gd name="connsiteX641" fmla="*/ 1689146 w 3875837"/>
              <a:gd name="connsiteY641" fmla="*/ 1945352 h 3123248"/>
              <a:gd name="connsiteX642" fmla="*/ 1696581 w 3875837"/>
              <a:gd name="connsiteY642" fmla="*/ 1944787 h 3123248"/>
              <a:gd name="connsiteX643" fmla="*/ 1689898 w 3875837"/>
              <a:gd name="connsiteY643" fmla="*/ 1889634 h 3123248"/>
              <a:gd name="connsiteX644" fmla="*/ 1686040 w 3875837"/>
              <a:gd name="connsiteY644" fmla="*/ 1887281 h 3123248"/>
              <a:gd name="connsiteX645" fmla="*/ 2375638 w 3875837"/>
              <a:gd name="connsiteY645" fmla="*/ 2098198 h 3123248"/>
              <a:gd name="connsiteX646" fmla="*/ 2575543 w 3875837"/>
              <a:gd name="connsiteY646" fmla="*/ 2216786 h 3123248"/>
              <a:gd name="connsiteX647" fmla="*/ 2657567 w 3875837"/>
              <a:gd name="connsiteY647" fmla="*/ 2271692 h 3123248"/>
              <a:gd name="connsiteX648" fmla="*/ 2742765 w 3875837"/>
              <a:gd name="connsiteY648" fmla="*/ 2320034 h 3123248"/>
              <a:gd name="connsiteX649" fmla="*/ 2764189 w 3875837"/>
              <a:gd name="connsiteY649" fmla="*/ 2353692 h 3123248"/>
              <a:gd name="connsiteX650" fmla="*/ 2643443 w 3875837"/>
              <a:gd name="connsiteY650" fmla="*/ 2374236 h 3123248"/>
              <a:gd name="connsiteX651" fmla="*/ 2203873 w 3875837"/>
              <a:gd name="connsiteY651" fmla="*/ 2395703 h 3123248"/>
              <a:gd name="connsiteX652" fmla="*/ 1979142 w 3875837"/>
              <a:gd name="connsiteY652" fmla="*/ 2380779 h 3123248"/>
              <a:gd name="connsiteX653" fmla="*/ 1888966 w 3875837"/>
              <a:gd name="connsiteY653" fmla="*/ 2365367 h 3123248"/>
              <a:gd name="connsiteX654" fmla="*/ 1888767 w 3875837"/>
              <a:gd name="connsiteY654" fmla="*/ 2365209 h 3123248"/>
              <a:gd name="connsiteX655" fmla="*/ 1806791 w 3875837"/>
              <a:gd name="connsiteY655" fmla="*/ 2256598 h 3123248"/>
              <a:gd name="connsiteX656" fmla="*/ 1756250 w 3875837"/>
              <a:gd name="connsiteY656" fmla="*/ 2133022 h 3123248"/>
              <a:gd name="connsiteX657" fmla="*/ 1742508 w 3875837"/>
              <a:gd name="connsiteY657" fmla="*/ 2009539 h 3123248"/>
              <a:gd name="connsiteX658" fmla="*/ 1755873 w 3875837"/>
              <a:gd name="connsiteY658" fmla="*/ 1948739 h 3123248"/>
              <a:gd name="connsiteX659" fmla="*/ 1756767 w 3875837"/>
              <a:gd name="connsiteY659" fmla="*/ 1924489 h 3123248"/>
              <a:gd name="connsiteX660" fmla="*/ 1757132 w 3875837"/>
              <a:gd name="connsiteY660" fmla="*/ 1920117 h 3123248"/>
              <a:gd name="connsiteX661" fmla="*/ 1805945 w 3875837"/>
              <a:gd name="connsiteY661" fmla="*/ 1944127 h 3123248"/>
              <a:gd name="connsiteX662" fmla="*/ 1990792 w 3875837"/>
              <a:gd name="connsiteY662" fmla="*/ 2015751 h 3123248"/>
              <a:gd name="connsiteX663" fmla="*/ 2142227 w 3875837"/>
              <a:gd name="connsiteY663" fmla="*/ 2052645 h 3123248"/>
              <a:gd name="connsiteX664" fmla="*/ 2375638 w 3875837"/>
              <a:gd name="connsiteY664" fmla="*/ 2098198 h 3123248"/>
              <a:gd name="connsiteX665" fmla="*/ 1172722 w 3875837"/>
              <a:gd name="connsiteY665" fmla="*/ 1721633 h 3123248"/>
              <a:gd name="connsiteX666" fmla="*/ 1167640 w 3875837"/>
              <a:gd name="connsiteY666" fmla="*/ 1726622 h 3123248"/>
              <a:gd name="connsiteX667" fmla="*/ 1167922 w 3875837"/>
              <a:gd name="connsiteY667" fmla="*/ 1742245 h 3123248"/>
              <a:gd name="connsiteX668" fmla="*/ 1168581 w 3875837"/>
              <a:gd name="connsiteY668" fmla="*/ 1760598 h 3123248"/>
              <a:gd name="connsiteX669" fmla="*/ 1176958 w 3875837"/>
              <a:gd name="connsiteY669" fmla="*/ 1762292 h 3123248"/>
              <a:gd name="connsiteX670" fmla="*/ 1179217 w 3875837"/>
              <a:gd name="connsiteY670" fmla="*/ 1734057 h 3123248"/>
              <a:gd name="connsiteX671" fmla="*/ 1172722 w 3875837"/>
              <a:gd name="connsiteY671" fmla="*/ 1721633 h 3123248"/>
              <a:gd name="connsiteX672" fmla="*/ 1113005 w 3875837"/>
              <a:gd name="connsiteY672" fmla="*/ 1685764 h 3123248"/>
              <a:gd name="connsiteX673" fmla="*/ 1110134 w 3875837"/>
              <a:gd name="connsiteY673" fmla="*/ 1688787 h 3123248"/>
              <a:gd name="connsiteX674" fmla="*/ 1123217 w 3875837"/>
              <a:gd name="connsiteY674" fmla="*/ 1724552 h 3123248"/>
              <a:gd name="connsiteX675" fmla="*/ 1130182 w 3875837"/>
              <a:gd name="connsiteY675" fmla="*/ 1721728 h 3123248"/>
              <a:gd name="connsiteX676" fmla="*/ 1117005 w 3875837"/>
              <a:gd name="connsiteY676" fmla="*/ 1687188 h 3123248"/>
              <a:gd name="connsiteX677" fmla="*/ 1113005 w 3875837"/>
              <a:gd name="connsiteY677" fmla="*/ 1685764 h 3123248"/>
              <a:gd name="connsiteX678" fmla="*/ 3299871 w 3875837"/>
              <a:gd name="connsiteY678" fmla="*/ 2361350 h 3123248"/>
              <a:gd name="connsiteX679" fmla="*/ 3294601 w 3875837"/>
              <a:gd name="connsiteY679" fmla="*/ 2364739 h 3123248"/>
              <a:gd name="connsiteX680" fmla="*/ 3289896 w 3875837"/>
              <a:gd name="connsiteY680" fmla="*/ 2419515 h 3123248"/>
              <a:gd name="connsiteX681" fmla="*/ 3278601 w 3875837"/>
              <a:gd name="connsiteY681" fmla="*/ 2494621 h 3123248"/>
              <a:gd name="connsiteX682" fmla="*/ 3280201 w 3875837"/>
              <a:gd name="connsiteY682" fmla="*/ 2589396 h 3123248"/>
              <a:gd name="connsiteX683" fmla="*/ 3288954 w 3875837"/>
              <a:gd name="connsiteY683" fmla="*/ 2587139 h 3123248"/>
              <a:gd name="connsiteX684" fmla="*/ 3296201 w 3875837"/>
              <a:gd name="connsiteY684" fmla="*/ 2480409 h 3123248"/>
              <a:gd name="connsiteX685" fmla="*/ 3304013 w 3875837"/>
              <a:gd name="connsiteY685" fmla="*/ 2365868 h 3123248"/>
              <a:gd name="connsiteX686" fmla="*/ 3299871 w 3875837"/>
              <a:gd name="connsiteY686" fmla="*/ 2361350 h 3123248"/>
              <a:gd name="connsiteX687" fmla="*/ 3243848 w 3875837"/>
              <a:gd name="connsiteY687" fmla="*/ 2339998 h 3123248"/>
              <a:gd name="connsiteX688" fmla="*/ 3235966 w 3875837"/>
              <a:gd name="connsiteY688" fmla="*/ 2345821 h 3123248"/>
              <a:gd name="connsiteX689" fmla="*/ 3229848 w 3875837"/>
              <a:gd name="connsiteY689" fmla="*/ 2427703 h 3123248"/>
              <a:gd name="connsiteX690" fmla="*/ 3237942 w 3875837"/>
              <a:gd name="connsiteY690" fmla="*/ 2495185 h 3123248"/>
              <a:gd name="connsiteX691" fmla="*/ 3250083 w 3875837"/>
              <a:gd name="connsiteY691" fmla="*/ 2492644 h 3123248"/>
              <a:gd name="connsiteX692" fmla="*/ 3250083 w 3875837"/>
              <a:gd name="connsiteY692" fmla="*/ 2419139 h 3123248"/>
              <a:gd name="connsiteX693" fmla="*/ 3250743 w 3875837"/>
              <a:gd name="connsiteY693" fmla="*/ 2346668 h 3123248"/>
              <a:gd name="connsiteX694" fmla="*/ 3243848 w 3875837"/>
              <a:gd name="connsiteY694" fmla="*/ 2339998 h 3123248"/>
              <a:gd name="connsiteX695" fmla="*/ 664488 w 3875837"/>
              <a:gd name="connsiteY695" fmla="*/ 1538670 h 3123248"/>
              <a:gd name="connsiteX696" fmla="*/ 660512 w 3875837"/>
              <a:gd name="connsiteY696" fmla="*/ 1537987 h 3123248"/>
              <a:gd name="connsiteX697" fmla="*/ 658653 w 3875837"/>
              <a:gd name="connsiteY697" fmla="*/ 1541681 h 3123248"/>
              <a:gd name="connsiteX698" fmla="*/ 657148 w 3875837"/>
              <a:gd name="connsiteY698" fmla="*/ 1571610 h 3123248"/>
              <a:gd name="connsiteX699" fmla="*/ 661665 w 3875837"/>
              <a:gd name="connsiteY699" fmla="*/ 1597869 h 3123248"/>
              <a:gd name="connsiteX700" fmla="*/ 670418 w 3875837"/>
              <a:gd name="connsiteY700" fmla="*/ 1596928 h 3123248"/>
              <a:gd name="connsiteX701" fmla="*/ 669477 w 3875837"/>
              <a:gd name="connsiteY701" fmla="*/ 1582999 h 3123248"/>
              <a:gd name="connsiteX702" fmla="*/ 670230 w 3875837"/>
              <a:gd name="connsiteY702" fmla="*/ 1563987 h 3123248"/>
              <a:gd name="connsiteX703" fmla="*/ 664488 w 3875837"/>
              <a:gd name="connsiteY703" fmla="*/ 1538670 h 3123248"/>
              <a:gd name="connsiteX704" fmla="*/ 1188734 w 3875837"/>
              <a:gd name="connsiteY704" fmla="*/ 1688669 h 3123248"/>
              <a:gd name="connsiteX705" fmla="*/ 1186088 w 3875837"/>
              <a:gd name="connsiteY705" fmla="*/ 1691234 h 3123248"/>
              <a:gd name="connsiteX706" fmla="*/ 1188064 w 3875837"/>
              <a:gd name="connsiteY706" fmla="*/ 1727093 h 3123248"/>
              <a:gd name="connsiteX707" fmla="*/ 1188628 w 3875837"/>
              <a:gd name="connsiteY707" fmla="*/ 1762293 h 3123248"/>
              <a:gd name="connsiteX708" fmla="*/ 1195876 w 3875837"/>
              <a:gd name="connsiteY708" fmla="*/ 1762857 h 3123248"/>
              <a:gd name="connsiteX709" fmla="*/ 1198040 w 3875837"/>
              <a:gd name="connsiteY709" fmla="*/ 1721634 h 3123248"/>
              <a:gd name="connsiteX710" fmla="*/ 1192016 w 3875837"/>
              <a:gd name="connsiteY710" fmla="*/ 1690481 h 3123248"/>
              <a:gd name="connsiteX711" fmla="*/ 1188734 w 3875837"/>
              <a:gd name="connsiteY711" fmla="*/ 1688669 h 3123248"/>
              <a:gd name="connsiteX712" fmla="*/ 698606 w 3875837"/>
              <a:gd name="connsiteY712" fmla="*/ 1500834 h 3123248"/>
              <a:gd name="connsiteX713" fmla="*/ 694041 w 3875837"/>
              <a:gd name="connsiteY713" fmla="*/ 1502433 h 3123248"/>
              <a:gd name="connsiteX714" fmla="*/ 690276 w 3875837"/>
              <a:gd name="connsiteY714" fmla="*/ 1536128 h 3123248"/>
              <a:gd name="connsiteX715" fmla="*/ 697147 w 3875837"/>
              <a:gd name="connsiteY715" fmla="*/ 1537634 h 3123248"/>
              <a:gd name="connsiteX716" fmla="*/ 699782 w 3875837"/>
              <a:gd name="connsiteY716" fmla="*/ 1528882 h 3123248"/>
              <a:gd name="connsiteX717" fmla="*/ 701476 w 3875837"/>
              <a:gd name="connsiteY717" fmla="*/ 1504881 h 3123248"/>
              <a:gd name="connsiteX718" fmla="*/ 698606 w 3875837"/>
              <a:gd name="connsiteY718" fmla="*/ 1500834 h 3123248"/>
              <a:gd name="connsiteX719" fmla="*/ 1218934 w 3875837"/>
              <a:gd name="connsiteY719" fmla="*/ 1657257 h 3123248"/>
              <a:gd name="connsiteX720" fmla="*/ 1214475 w 3875837"/>
              <a:gd name="connsiteY720" fmla="*/ 1656045 h 3123248"/>
              <a:gd name="connsiteX721" fmla="*/ 1212063 w 3875837"/>
              <a:gd name="connsiteY721" fmla="*/ 1659987 h 3123248"/>
              <a:gd name="connsiteX722" fmla="*/ 1211498 w 3875837"/>
              <a:gd name="connsiteY722" fmla="*/ 1700551 h 3123248"/>
              <a:gd name="connsiteX723" fmla="*/ 1219499 w 3875837"/>
              <a:gd name="connsiteY723" fmla="*/ 1702622 h 3123248"/>
              <a:gd name="connsiteX724" fmla="*/ 1222980 w 3875837"/>
              <a:gd name="connsiteY724" fmla="*/ 1676363 h 3123248"/>
              <a:gd name="connsiteX725" fmla="*/ 1218934 w 3875837"/>
              <a:gd name="connsiteY725" fmla="*/ 1657257 h 3123248"/>
              <a:gd name="connsiteX726" fmla="*/ 1489759 w 3875837"/>
              <a:gd name="connsiteY726" fmla="*/ 1725488 h 3123248"/>
              <a:gd name="connsiteX727" fmla="*/ 1529169 w 3875837"/>
              <a:gd name="connsiteY727" fmla="*/ 1765869 h 3123248"/>
              <a:gd name="connsiteX728" fmla="*/ 1651875 w 3875837"/>
              <a:gd name="connsiteY728" fmla="*/ 1855186 h 3123248"/>
              <a:gd name="connsiteX729" fmla="*/ 1722301 w 3875837"/>
              <a:gd name="connsiteY729" fmla="*/ 1902312 h 3123248"/>
              <a:gd name="connsiteX730" fmla="*/ 1715968 w 3875837"/>
              <a:gd name="connsiteY730" fmla="*/ 1977822 h 3123248"/>
              <a:gd name="connsiteX731" fmla="*/ 1723967 w 3875837"/>
              <a:gd name="connsiteY731" fmla="*/ 2061869 h 3123248"/>
              <a:gd name="connsiteX732" fmla="*/ 1725285 w 3875837"/>
              <a:gd name="connsiteY732" fmla="*/ 2064034 h 3123248"/>
              <a:gd name="connsiteX733" fmla="*/ 1727166 w 3875837"/>
              <a:gd name="connsiteY733" fmla="*/ 2086527 h 3123248"/>
              <a:gd name="connsiteX734" fmla="*/ 1700061 w 3875837"/>
              <a:gd name="connsiteY734" fmla="*/ 1986292 h 3123248"/>
              <a:gd name="connsiteX735" fmla="*/ 1692908 w 3875837"/>
              <a:gd name="connsiteY735" fmla="*/ 1987516 h 3123248"/>
              <a:gd name="connsiteX736" fmla="*/ 1739026 w 3875837"/>
              <a:gd name="connsiteY736" fmla="*/ 2171233 h 3123248"/>
              <a:gd name="connsiteX737" fmla="*/ 1740814 w 3875837"/>
              <a:gd name="connsiteY737" fmla="*/ 2176128 h 3123248"/>
              <a:gd name="connsiteX738" fmla="*/ 1734509 w 3875837"/>
              <a:gd name="connsiteY738" fmla="*/ 2167092 h 3123248"/>
              <a:gd name="connsiteX739" fmla="*/ 1727732 w 3875837"/>
              <a:gd name="connsiteY739" fmla="*/ 2169445 h 3123248"/>
              <a:gd name="connsiteX740" fmla="*/ 1757944 w 3875837"/>
              <a:gd name="connsiteY740" fmla="*/ 2238056 h 3123248"/>
              <a:gd name="connsiteX741" fmla="*/ 1762744 w 3875837"/>
              <a:gd name="connsiteY741" fmla="*/ 2248033 h 3123248"/>
              <a:gd name="connsiteX742" fmla="*/ 1697615 w 3875837"/>
              <a:gd name="connsiteY742" fmla="*/ 2133963 h 3123248"/>
              <a:gd name="connsiteX743" fmla="*/ 1691120 w 3875837"/>
              <a:gd name="connsiteY743" fmla="*/ 2136881 h 3123248"/>
              <a:gd name="connsiteX744" fmla="*/ 1756814 w 3875837"/>
              <a:gd name="connsiteY744" fmla="*/ 2262810 h 3123248"/>
              <a:gd name="connsiteX745" fmla="*/ 1792861 w 3875837"/>
              <a:gd name="connsiteY745" fmla="*/ 2309398 h 3123248"/>
              <a:gd name="connsiteX746" fmla="*/ 1733473 w 3875837"/>
              <a:gd name="connsiteY746" fmla="*/ 2256315 h 3123248"/>
              <a:gd name="connsiteX747" fmla="*/ 1665521 w 3875837"/>
              <a:gd name="connsiteY747" fmla="*/ 2182998 h 3123248"/>
              <a:gd name="connsiteX748" fmla="*/ 1660250 w 3875837"/>
              <a:gd name="connsiteY748" fmla="*/ 2189115 h 3123248"/>
              <a:gd name="connsiteX749" fmla="*/ 1759638 w 3875837"/>
              <a:gd name="connsiteY749" fmla="*/ 2302809 h 3123248"/>
              <a:gd name="connsiteX750" fmla="*/ 1691309 w 3875837"/>
              <a:gd name="connsiteY750" fmla="*/ 2250669 h 3123248"/>
              <a:gd name="connsiteX751" fmla="*/ 1599167 w 3875837"/>
              <a:gd name="connsiteY751" fmla="*/ 2170197 h 3123248"/>
              <a:gd name="connsiteX752" fmla="*/ 1595026 w 3875837"/>
              <a:gd name="connsiteY752" fmla="*/ 2177163 h 3123248"/>
              <a:gd name="connsiteX753" fmla="*/ 1690085 w 3875837"/>
              <a:gd name="connsiteY753" fmla="*/ 2265257 h 3123248"/>
              <a:gd name="connsiteX754" fmla="*/ 1727920 w 3875837"/>
              <a:gd name="connsiteY754" fmla="*/ 2293962 h 3123248"/>
              <a:gd name="connsiteX755" fmla="*/ 1673427 w 3875837"/>
              <a:gd name="connsiteY755" fmla="*/ 2264880 h 3123248"/>
              <a:gd name="connsiteX756" fmla="*/ 1592203 w 3875837"/>
              <a:gd name="connsiteY756" fmla="*/ 2207938 h 3123248"/>
              <a:gd name="connsiteX757" fmla="*/ 1426368 w 3875837"/>
              <a:gd name="connsiteY757" fmla="*/ 2155516 h 3123248"/>
              <a:gd name="connsiteX758" fmla="*/ 1387121 w 3875837"/>
              <a:gd name="connsiteY758" fmla="*/ 2039280 h 3123248"/>
              <a:gd name="connsiteX759" fmla="*/ 1423921 w 3875837"/>
              <a:gd name="connsiteY759" fmla="*/ 2015845 h 3123248"/>
              <a:gd name="connsiteX760" fmla="*/ 1431074 w 3875837"/>
              <a:gd name="connsiteY760" fmla="*/ 2007469 h 3123248"/>
              <a:gd name="connsiteX761" fmla="*/ 1427309 w 3875837"/>
              <a:gd name="connsiteY761" fmla="*/ 1970387 h 3123248"/>
              <a:gd name="connsiteX762" fmla="*/ 1427685 w 3875837"/>
              <a:gd name="connsiteY762" fmla="*/ 1970387 h 3123248"/>
              <a:gd name="connsiteX763" fmla="*/ 1447356 w 3875837"/>
              <a:gd name="connsiteY763" fmla="*/ 1983845 h 3123248"/>
              <a:gd name="connsiteX764" fmla="*/ 1476344 w 3875837"/>
              <a:gd name="connsiteY764" fmla="*/ 2006340 h 3123248"/>
              <a:gd name="connsiteX765" fmla="*/ 1505802 w 3875837"/>
              <a:gd name="connsiteY765" fmla="*/ 2031280 h 3123248"/>
              <a:gd name="connsiteX766" fmla="*/ 1511639 w 3875837"/>
              <a:gd name="connsiteY766" fmla="*/ 2028081 h 3123248"/>
              <a:gd name="connsiteX767" fmla="*/ 1396721 w 3875837"/>
              <a:gd name="connsiteY767" fmla="*/ 1916457 h 3123248"/>
              <a:gd name="connsiteX768" fmla="*/ 1421003 w 3875837"/>
              <a:gd name="connsiteY768" fmla="*/ 1932551 h 3123248"/>
              <a:gd name="connsiteX769" fmla="*/ 1427873 w 3875837"/>
              <a:gd name="connsiteY769" fmla="*/ 1923516 h 3123248"/>
              <a:gd name="connsiteX770" fmla="*/ 1413662 w 3875837"/>
              <a:gd name="connsiteY770" fmla="*/ 1901963 h 3123248"/>
              <a:gd name="connsiteX771" fmla="*/ 1396062 w 3875837"/>
              <a:gd name="connsiteY771" fmla="*/ 1892175 h 3123248"/>
              <a:gd name="connsiteX772" fmla="*/ 1400391 w 3875837"/>
              <a:gd name="connsiteY772" fmla="*/ 1865445 h 3123248"/>
              <a:gd name="connsiteX773" fmla="*/ 1424109 w 3875837"/>
              <a:gd name="connsiteY773" fmla="*/ 1856598 h 3123248"/>
              <a:gd name="connsiteX774" fmla="*/ 1426556 w 3875837"/>
              <a:gd name="connsiteY774" fmla="*/ 1855375 h 3123248"/>
              <a:gd name="connsiteX775" fmla="*/ 1435498 w 3875837"/>
              <a:gd name="connsiteY775" fmla="*/ 1862151 h 3123248"/>
              <a:gd name="connsiteX776" fmla="*/ 1455544 w 3875837"/>
              <a:gd name="connsiteY776" fmla="*/ 1882762 h 3123248"/>
              <a:gd name="connsiteX777" fmla="*/ 1460815 w 3875837"/>
              <a:gd name="connsiteY777" fmla="*/ 1880128 h 3123248"/>
              <a:gd name="connsiteX778" fmla="*/ 1453097 w 3875837"/>
              <a:gd name="connsiteY778" fmla="*/ 1861681 h 3123248"/>
              <a:gd name="connsiteX779" fmla="*/ 1437003 w 3875837"/>
              <a:gd name="connsiteY779" fmla="*/ 1849633 h 3123248"/>
              <a:gd name="connsiteX780" fmla="*/ 1424014 w 3875837"/>
              <a:gd name="connsiteY780" fmla="*/ 1820363 h 3123248"/>
              <a:gd name="connsiteX781" fmla="*/ 1448391 w 3875837"/>
              <a:gd name="connsiteY781" fmla="*/ 1820551 h 3123248"/>
              <a:gd name="connsiteX782" fmla="*/ 1488674 w 3875837"/>
              <a:gd name="connsiteY782" fmla="*/ 1864787 h 3123248"/>
              <a:gd name="connsiteX783" fmla="*/ 1496580 w 3875837"/>
              <a:gd name="connsiteY783" fmla="*/ 1859704 h 3123248"/>
              <a:gd name="connsiteX784" fmla="*/ 1461379 w 3875837"/>
              <a:gd name="connsiteY784" fmla="*/ 1815093 h 3123248"/>
              <a:gd name="connsiteX785" fmla="*/ 1486132 w 3875837"/>
              <a:gd name="connsiteY785" fmla="*/ 1783093 h 3123248"/>
              <a:gd name="connsiteX786" fmla="*/ 1492626 w 3875837"/>
              <a:gd name="connsiteY786" fmla="*/ 1774998 h 3123248"/>
              <a:gd name="connsiteX787" fmla="*/ 1483942 w 3875837"/>
              <a:gd name="connsiteY787" fmla="*/ 1748066 h 3123248"/>
              <a:gd name="connsiteX788" fmla="*/ 1631733 w 3875837"/>
              <a:gd name="connsiteY788" fmla="*/ 1768223 h 3123248"/>
              <a:gd name="connsiteX789" fmla="*/ 1626274 w 3875837"/>
              <a:gd name="connsiteY789" fmla="*/ 1777163 h 3123248"/>
              <a:gd name="connsiteX790" fmla="*/ 1810463 w 3875837"/>
              <a:gd name="connsiteY790" fmla="*/ 1900363 h 3123248"/>
              <a:gd name="connsiteX791" fmla="*/ 1817051 w 3875837"/>
              <a:gd name="connsiteY791" fmla="*/ 1889351 h 3123248"/>
              <a:gd name="connsiteX792" fmla="*/ 1631733 w 3875837"/>
              <a:gd name="connsiteY792" fmla="*/ 1768223 h 3123248"/>
              <a:gd name="connsiteX793" fmla="*/ 1242087 w 3875837"/>
              <a:gd name="connsiteY793" fmla="*/ 1610293 h 3123248"/>
              <a:gd name="connsiteX794" fmla="*/ 1236063 w 3875837"/>
              <a:gd name="connsiteY794" fmla="*/ 1612175 h 3123248"/>
              <a:gd name="connsiteX795" fmla="*/ 1238981 w 3875837"/>
              <a:gd name="connsiteY795" fmla="*/ 1632223 h 3123248"/>
              <a:gd name="connsiteX796" fmla="*/ 1251498 w 3875837"/>
              <a:gd name="connsiteY796" fmla="*/ 1627329 h 3123248"/>
              <a:gd name="connsiteX797" fmla="*/ 1242087 w 3875837"/>
              <a:gd name="connsiteY797" fmla="*/ 1610293 h 3123248"/>
              <a:gd name="connsiteX798" fmla="*/ 2312835 w 3875837"/>
              <a:gd name="connsiteY798" fmla="*/ 1938553 h 3123248"/>
              <a:gd name="connsiteX799" fmla="*/ 2307568 w 3875837"/>
              <a:gd name="connsiteY799" fmla="*/ 1940634 h 3123248"/>
              <a:gd name="connsiteX800" fmla="*/ 2306933 w 3875837"/>
              <a:gd name="connsiteY800" fmla="*/ 1951564 h 3123248"/>
              <a:gd name="connsiteX801" fmla="*/ 2380250 w 3875837"/>
              <a:gd name="connsiteY801" fmla="*/ 2028363 h 3123248"/>
              <a:gd name="connsiteX802" fmla="*/ 2390039 w 3875837"/>
              <a:gd name="connsiteY802" fmla="*/ 2019799 h 3123248"/>
              <a:gd name="connsiteX803" fmla="*/ 2318792 w 3875837"/>
              <a:gd name="connsiteY803" fmla="*/ 1940928 h 3123248"/>
              <a:gd name="connsiteX804" fmla="*/ 2312835 w 3875837"/>
              <a:gd name="connsiteY804" fmla="*/ 1938553 h 3123248"/>
              <a:gd name="connsiteX805" fmla="*/ 106371 w 3875837"/>
              <a:gd name="connsiteY805" fmla="*/ 1239752 h 3123248"/>
              <a:gd name="connsiteX806" fmla="*/ 102606 w 3875837"/>
              <a:gd name="connsiteY806" fmla="*/ 1249352 h 3123248"/>
              <a:gd name="connsiteX807" fmla="*/ 117006 w 3875837"/>
              <a:gd name="connsiteY807" fmla="*/ 1263282 h 3123248"/>
              <a:gd name="connsiteX808" fmla="*/ 132065 w 3875837"/>
              <a:gd name="connsiteY808" fmla="*/ 1278246 h 3123248"/>
              <a:gd name="connsiteX809" fmla="*/ 138936 w 3875837"/>
              <a:gd name="connsiteY809" fmla="*/ 1277023 h 3123248"/>
              <a:gd name="connsiteX810" fmla="*/ 126513 w 3875837"/>
              <a:gd name="connsiteY810" fmla="*/ 1254059 h 3123248"/>
              <a:gd name="connsiteX811" fmla="*/ 106371 w 3875837"/>
              <a:gd name="connsiteY811" fmla="*/ 1239752 h 3123248"/>
              <a:gd name="connsiteX812" fmla="*/ 469383 w 3875837"/>
              <a:gd name="connsiteY812" fmla="*/ 1342435 h 3123248"/>
              <a:gd name="connsiteX813" fmla="*/ 467689 w 3875837"/>
              <a:gd name="connsiteY813" fmla="*/ 1342246 h 3123248"/>
              <a:gd name="connsiteX814" fmla="*/ 463641 w 3875837"/>
              <a:gd name="connsiteY814" fmla="*/ 1347235 h 3123248"/>
              <a:gd name="connsiteX815" fmla="*/ 470417 w 3875837"/>
              <a:gd name="connsiteY815" fmla="*/ 1381870 h 3123248"/>
              <a:gd name="connsiteX816" fmla="*/ 476347 w 3875837"/>
              <a:gd name="connsiteY816" fmla="*/ 1375752 h 3123248"/>
              <a:gd name="connsiteX817" fmla="*/ 472395 w 3875837"/>
              <a:gd name="connsiteY817" fmla="*/ 1345447 h 3123248"/>
              <a:gd name="connsiteX818" fmla="*/ 469383 w 3875837"/>
              <a:gd name="connsiteY818" fmla="*/ 1342435 h 3123248"/>
              <a:gd name="connsiteX819" fmla="*/ 386088 w 3875837"/>
              <a:gd name="connsiteY819" fmla="*/ 1316553 h 3123248"/>
              <a:gd name="connsiteX820" fmla="*/ 379783 w 3875837"/>
              <a:gd name="connsiteY820" fmla="*/ 1320222 h 3123248"/>
              <a:gd name="connsiteX821" fmla="*/ 386370 w 3875837"/>
              <a:gd name="connsiteY821" fmla="*/ 1339894 h 3123248"/>
              <a:gd name="connsiteX822" fmla="*/ 403971 w 3875837"/>
              <a:gd name="connsiteY822" fmla="*/ 1369446 h 3123248"/>
              <a:gd name="connsiteX823" fmla="*/ 411311 w 3875837"/>
              <a:gd name="connsiteY823" fmla="*/ 1365588 h 3123248"/>
              <a:gd name="connsiteX824" fmla="*/ 389948 w 3875837"/>
              <a:gd name="connsiteY824" fmla="*/ 1321728 h 3123248"/>
              <a:gd name="connsiteX825" fmla="*/ 387594 w 3875837"/>
              <a:gd name="connsiteY825" fmla="*/ 1317117 h 3123248"/>
              <a:gd name="connsiteX826" fmla="*/ 386088 w 3875837"/>
              <a:gd name="connsiteY826" fmla="*/ 1316553 h 3123248"/>
              <a:gd name="connsiteX827" fmla="*/ 346465 w 3875837"/>
              <a:gd name="connsiteY827" fmla="*/ 1294999 h 3123248"/>
              <a:gd name="connsiteX828" fmla="*/ 340724 w 3875837"/>
              <a:gd name="connsiteY828" fmla="*/ 1296317 h 3123248"/>
              <a:gd name="connsiteX829" fmla="*/ 340254 w 3875837"/>
              <a:gd name="connsiteY829" fmla="*/ 1297352 h 3123248"/>
              <a:gd name="connsiteX830" fmla="*/ 341948 w 3875837"/>
              <a:gd name="connsiteY830" fmla="*/ 1302058 h 3123248"/>
              <a:gd name="connsiteX831" fmla="*/ 358513 w 3875837"/>
              <a:gd name="connsiteY831" fmla="*/ 1328882 h 3123248"/>
              <a:gd name="connsiteX832" fmla="*/ 364630 w 3875837"/>
              <a:gd name="connsiteY832" fmla="*/ 1325682 h 3123248"/>
              <a:gd name="connsiteX833" fmla="*/ 346465 w 3875837"/>
              <a:gd name="connsiteY833" fmla="*/ 1294999 h 3123248"/>
              <a:gd name="connsiteX834" fmla="*/ 3428648 w 3875837"/>
              <a:gd name="connsiteY834" fmla="*/ 2251292 h 3123248"/>
              <a:gd name="connsiteX835" fmla="*/ 3422225 w 3875837"/>
              <a:gd name="connsiteY835" fmla="*/ 2254433 h 3123248"/>
              <a:gd name="connsiteX836" fmla="*/ 3377612 w 3875837"/>
              <a:gd name="connsiteY836" fmla="*/ 2397492 h 3123248"/>
              <a:gd name="connsiteX837" fmla="*/ 3347965 w 3875837"/>
              <a:gd name="connsiteY837" fmla="*/ 2546291 h 3123248"/>
              <a:gd name="connsiteX838" fmla="*/ 3355589 w 3875837"/>
              <a:gd name="connsiteY838" fmla="*/ 2548550 h 3123248"/>
              <a:gd name="connsiteX839" fmla="*/ 3389188 w 3875837"/>
              <a:gd name="connsiteY839" fmla="*/ 2410103 h 3123248"/>
              <a:gd name="connsiteX840" fmla="*/ 3432671 w 3875837"/>
              <a:gd name="connsiteY840" fmla="*/ 2256975 h 3123248"/>
              <a:gd name="connsiteX841" fmla="*/ 3428648 w 3875837"/>
              <a:gd name="connsiteY841" fmla="*/ 2251292 h 3123248"/>
              <a:gd name="connsiteX842" fmla="*/ 174595 w 3875837"/>
              <a:gd name="connsiteY842" fmla="*/ 1230082 h 3123248"/>
              <a:gd name="connsiteX843" fmla="*/ 171218 w 3875837"/>
              <a:gd name="connsiteY843" fmla="*/ 1235424 h 3123248"/>
              <a:gd name="connsiteX844" fmla="*/ 199360 w 3875837"/>
              <a:gd name="connsiteY844" fmla="*/ 1268553 h 3123248"/>
              <a:gd name="connsiteX845" fmla="*/ 242842 w 3875837"/>
              <a:gd name="connsiteY845" fmla="*/ 1304035 h 3123248"/>
              <a:gd name="connsiteX846" fmla="*/ 246230 w 3875837"/>
              <a:gd name="connsiteY846" fmla="*/ 1298294 h 3123248"/>
              <a:gd name="connsiteX847" fmla="*/ 213383 w 3875837"/>
              <a:gd name="connsiteY847" fmla="*/ 1266576 h 3123248"/>
              <a:gd name="connsiteX848" fmla="*/ 180160 w 3875837"/>
              <a:gd name="connsiteY848" fmla="*/ 1232506 h 3123248"/>
              <a:gd name="connsiteX849" fmla="*/ 174595 w 3875837"/>
              <a:gd name="connsiteY849" fmla="*/ 1230082 h 3123248"/>
              <a:gd name="connsiteX850" fmla="*/ 295452 w 3875837"/>
              <a:gd name="connsiteY850" fmla="*/ 1263000 h 3123248"/>
              <a:gd name="connsiteX851" fmla="*/ 289524 w 3875837"/>
              <a:gd name="connsiteY851" fmla="*/ 1267894 h 3123248"/>
              <a:gd name="connsiteX852" fmla="*/ 300253 w 3875837"/>
              <a:gd name="connsiteY852" fmla="*/ 1281635 h 3123248"/>
              <a:gd name="connsiteX853" fmla="*/ 312206 w 3875837"/>
              <a:gd name="connsiteY853" fmla="*/ 1296976 h 3123248"/>
              <a:gd name="connsiteX854" fmla="*/ 318041 w 3875837"/>
              <a:gd name="connsiteY854" fmla="*/ 1293494 h 3123248"/>
              <a:gd name="connsiteX855" fmla="*/ 295452 w 3875837"/>
              <a:gd name="connsiteY855" fmla="*/ 1263000 h 3123248"/>
              <a:gd name="connsiteX856" fmla="*/ 3397154 w 3875837"/>
              <a:gd name="connsiteY856" fmla="*/ 2223950 h 3123248"/>
              <a:gd name="connsiteX857" fmla="*/ 3389753 w 3875837"/>
              <a:gd name="connsiteY857" fmla="*/ 2227704 h 3123248"/>
              <a:gd name="connsiteX858" fmla="*/ 3336578 w 3875837"/>
              <a:gd name="connsiteY858" fmla="*/ 2436455 h 3123248"/>
              <a:gd name="connsiteX859" fmla="*/ 3346270 w 3875837"/>
              <a:gd name="connsiteY859" fmla="*/ 2437302 h 3123248"/>
              <a:gd name="connsiteX860" fmla="*/ 3378836 w 3875837"/>
              <a:gd name="connsiteY860" fmla="*/ 2316174 h 3123248"/>
              <a:gd name="connsiteX861" fmla="*/ 3402366 w 3875837"/>
              <a:gd name="connsiteY861" fmla="*/ 2230997 h 3123248"/>
              <a:gd name="connsiteX862" fmla="*/ 3397154 w 3875837"/>
              <a:gd name="connsiteY862" fmla="*/ 2223950 h 3123248"/>
              <a:gd name="connsiteX863" fmla="*/ 455842 w 3875837"/>
              <a:gd name="connsiteY863" fmla="*/ 1307234 h 3123248"/>
              <a:gd name="connsiteX864" fmla="*/ 453100 w 3875837"/>
              <a:gd name="connsiteY864" fmla="*/ 1309964 h 3123248"/>
              <a:gd name="connsiteX865" fmla="*/ 453760 w 3875837"/>
              <a:gd name="connsiteY865" fmla="*/ 1320222 h 3123248"/>
              <a:gd name="connsiteX866" fmla="*/ 461760 w 3875837"/>
              <a:gd name="connsiteY866" fmla="*/ 1318529 h 3123248"/>
              <a:gd name="connsiteX867" fmla="*/ 459218 w 3875837"/>
              <a:gd name="connsiteY867" fmla="*/ 1309022 h 3123248"/>
              <a:gd name="connsiteX868" fmla="*/ 455842 w 3875837"/>
              <a:gd name="connsiteY868" fmla="*/ 1307234 h 3123248"/>
              <a:gd name="connsiteX869" fmla="*/ 3013095 w 3875837"/>
              <a:gd name="connsiteY869" fmla="*/ 2099422 h 3123248"/>
              <a:gd name="connsiteX870" fmla="*/ 3003872 w 3875837"/>
              <a:gd name="connsiteY870" fmla="*/ 2107610 h 3123248"/>
              <a:gd name="connsiteX871" fmla="*/ 3013001 w 3875837"/>
              <a:gd name="connsiteY871" fmla="*/ 2126903 h 3123248"/>
              <a:gd name="connsiteX872" fmla="*/ 3021566 w 3875837"/>
              <a:gd name="connsiteY872" fmla="*/ 2150244 h 3123248"/>
              <a:gd name="connsiteX873" fmla="*/ 3031071 w 3875837"/>
              <a:gd name="connsiteY873" fmla="*/ 2154198 h 3123248"/>
              <a:gd name="connsiteX874" fmla="*/ 3029660 w 3875837"/>
              <a:gd name="connsiteY874" fmla="*/ 2125680 h 3123248"/>
              <a:gd name="connsiteX875" fmla="*/ 3013095 w 3875837"/>
              <a:gd name="connsiteY875" fmla="*/ 2099422 h 3123248"/>
              <a:gd name="connsiteX876" fmla="*/ 3070131 w 3875837"/>
              <a:gd name="connsiteY876" fmla="*/ 2107987 h 3123248"/>
              <a:gd name="connsiteX877" fmla="*/ 3062637 w 3875837"/>
              <a:gd name="connsiteY877" fmla="*/ 2107080 h 3123248"/>
              <a:gd name="connsiteX878" fmla="*/ 3057895 w 3875837"/>
              <a:gd name="connsiteY878" fmla="*/ 2113163 h 3123248"/>
              <a:gd name="connsiteX879" fmla="*/ 3058178 w 3875837"/>
              <a:gd name="connsiteY879" fmla="*/ 2115327 h 3123248"/>
              <a:gd name="connsiteX880" fmla="*/ 3057895 w 3875837"/>
              <a:gd name="connsiteY880" fmla="*/ 2115139 h 3123248"/>
              <a:gd name="connsiteX881" fmla="*/ 3061849 w 3875837"/>
              <a:gd name="connsiteY881" fmla="*/ 2132645 h 3123248"/>
              <a:gd name="connsiteX882" fmla="*/ 3067683 w 3875837"/>
              <a:gd name="connsiteY882" fmla="*/ 2149962 h 3123248"/>
              <a:gd name="connsiteX883" fmla="*/ 3079824 w 3875837"/>
              <a:gd name="connsiteY883" fmla="*/ 2154951 h 3123248"/>
              <a:gd name="connsiteX884" fmla="*/ 3070131 w 3875837"/>
              <a:gd name="connsiteY884" fmla="*/ 2107987 h 3123248"/>
              <a:gd name="connsiteX885" fmla="*/ 1822792 w 3875837"/>
              <a:gd name="connsiteY885" fmla="*/ 1697164 h 3123248"/>
              <a:gd name="connsiteX886" fmla="*/ 1811216 w 3875837"/>
              <a:gd name="connsiteY886" fmla="*/ 1706951 h 3123248"/>
              <a:gd name="connsiteX887" fmla="*/ 1858180 w 3875837"/>
              <a:gd name="connsiteY887" fmla="*/ 1760128 h 3123248"/>
              <a:gd name="connsiteX888" fmla="*/ 1868157 w 3875837"/>
              <a:gd name="connsiteY888" fmla="*/ 1752317 h 3123248"/>
              <a:gd name="connsiteX889" fmla="*/ 1822792 w 3875837"/>
              <a:gd name="connsiteY889" fmla="*/ 1697164 h 3123248"/>
              <a:gd name="connsiteX890" fmla="*/ 1901003 w 3875837"/>
              <a:gd name="connsiteY890" fmla="*/ 1711187 h 3123248"/>
              <a:gd name="connsiteX891" fmla="*/ 1890180 w 3875837"/>
              <a:gd name="connsiteY891" fmla="*/ 1721541 h 3123248"/>
              <a:gd name="connsiteX892" fmla="*/ 1930274 w 3875837"/>
              <a:gd name="connsiteY892" fmla="*/ 1765022 h 3123248"/>
              <a:gd name="connsiteX893" fmla="*/ 1938463 w 3875837"/>
              <a:gd name="connsiteY893" fmla="*/ 1758341 h 3123248"/>
              <a:gd name="connsiteX894" fmla="*/ 1901003 w 3875837"/>
              <a:gd name="connsiteY894" fmla="*/ 1711187 h 3123248"/>
              <a:gd name="connsiteX895" fmla="*/ 316911 w 3875837"/>
              <a:gd name="connsiteY895" fmla="*/ 1205117 h 3123248"/>
              <a:gd name="connsiteX896" fmla="*/ 312959 w 3875837"/>
              <a:gd name="connsiteY896" fmla="*/ 1211516 h 3123248"/>
              <a:gd name="connsiteX897" fmla="*/ 324630 w 3875837"/>
              <a:gd name="connsiteY897" fmla="*/ 1229305 h 3123248"/>
              <a:gd name="connsiteX898" fmla="*/ 341382 w 3875837"/>
              <a:gd name="connsiteY898" fmla="*/ 1253023 h 3123248"/>
              <a:gd name="connsiteX899" fmla="*/ 372912 w 3875837"/>
              <a:gd name="connsiteY899" fmla="*/ 1302434 h 3123248"/>
              <a:gd name="connsiteX900" fmla="*/ 378371 w 3875837"/>
              <a:gd name="connsiteY900" fmla="*/ 1298952 h 3123248"/>
              <a:gd name="connsiteX901" fmla="*/ 343547 w 3875837"/>
              <a:gd name="connsiteY901" fmla="*/ 1238246 h 3123248"/>
              <a:gd name="connsiteX902" fmla="*/ 316911 w 3875837"/>
              <a:gd name="connsiteY902" fmla="*/ 1205117 h 3123248"/>
              <a:gd name="connsiteX903" fmla="*/ 1206888 w 3875837"/>
              <a:gd name="connsiteY903" fmla="*/ 1479186 h 3123248"/>
              <a:gd name="connsiteX904" fmla="*/ 1201617 w 3875837"/>
              <a:gd name="connsiteY904" fmla="*/ 1483610 h 3123248"/>
              <a:gd name="connsiteX905" fmla="*/ 1213569 w 3875837"/>
              <a:gd name="connsiteY905" fmla="*/ 1509869 h 3123248"/>
              <a:gd name="connsiteX906" fmla="*/ 1221100 w 3875837"/>
              <a:gd name="connsiteY906" fmla="*/ 1508834 h 3123248"/>
              <a:gd name="connsiteX907" fmla="*/ 1206888 w 3875837"/>
              <a:gd name="connsiteY907" fmla="*/ 1479186 h 3123248"/>
              <a:gd name="connsiteX908" fmla="*/ 1192900 w 3875837"/>
              <a:gd name="connsiteY908" fmla="*/ 1472646 h 3123248"/>
              <a:gd name="connsiteX909" fmla="*/ 1181288 w 3875837"/>
              <a:gd name="connsiteY909" fmla="*/ 1469493 h 3123248"/>
              <a:gd name="connsiteX910" fmla="*/ 1178653 w 3875837"/>
              <a:gd name="connsiteY910" fmla="*/ 1475611 h 3123248"/>
              <a:gd name="connsiteX911" fmla="*/ 1186088 w 3875837"/>
              <a:gd name="connsiteY911" fmla="*/ 1487657 h 3123248"/>
              <a:gd name="connsiteX912" fmla="*/ 1197664 w 3875837"/>
              <a:gd name="connsiteY912" fmla="*/ 1484552 h 3123248"/>
              <a:gd name="connsiteX913" fmla="*/ 1192900 w 3875837"/>
              <a:gd name="connsiteY913" fmla="*/ 1472646 h 3123248"/>
              <a:gd name="connsiteX914" fmla="*/ 249524 w 3875837"/>
              <a:gd name="connsiteY914" fmla="*/ 1178387 h 3123248"/>
              <a:gd name="connsiteX915" fmla="*/ 241713 w 3875837"/>
              <a:gd name="connsiteY915" fmla="*/ 1187046 h 3123248"/>
              <a:gd name="connsiteX916" fmla="*/ 301382 w 3875837"/>
              <a:gd name="connsiteY916" fmla="*/ 1254905 h 3123248"/>
              <a:gd name="connsiteX917" fmla="*/ 307312 w 3875837"/>
              <a:gd name="connsiteY917" fmla="*/ 1251517 h 3123248"/>
              <a:gd name="connsiteX918" fmla="*/ 284158 w 3875837"/>
              <a:gd name="connsiteY918" fmla="*/ 1218858 h 3123248"/>
              <a:gd name="connsiteX919" fmla="*/ 249524 w 3875837"/>
              <a:gd name="connsiteY919" fmla="*/ 1178387 h 3123248"/>
              <a:gd name="connsiteX920" fmla="*/ 515124 w 3875837"/>
              <a:gd name="connsiteY920" fmla="*/ 1259989 h 3123248"/>
              <a:gd name="connsiteX921" fmla="*/ 496865 w 3875837"/>
              <a:gd name="connsiteY921" fmla="*/ 1297918 h 3123248"/>
              <a:gd name="connsiteX922" fmla="*/ 504394 w 3875837"/>
              <a:gd name="connsiteY922" fmla="*/ 1300364 h 3123248"/>
              <a:gd name="connsiteX923" fmla="*/ 519171 w 3875837"/>
              <a:gd name="connsiteY923" fmla="*/ 1266200 h 3123248"/>
              <a:gd name="connsiteX924" fmla="*/ 515124 w 3875837"/>
              <a:gd name="connsiteY924" fmla="*/ 1259989 h 3123248"/>
              <a:gd name="connsiteX925" fmla="*/ 288394 w 3875837"/>
              <a:gd name="connsiteY925" fmla="*/ 1188081 h 3123248"/>
              <a:gd name="connsiteX926" fmla="*/ 280065 w 3875837"/>
              <a:gd name="connsiteY926" fmla="*/ 1187540 h 3123248"/>
              <a:gd name="connsiteX927" fmla="*/ 279076 w 3875837"/>
              <a:gd name="connsiteY927" fmla="*/ 1196458 h 3123248"/>
              <a:gd name="connsiteX928" fmla="*/ 339783 w 3875837"/>
              <a:gd name="connsiteY928" fmla="*/ 1277305 h 3123248"/>
              <a:gd name="connsiteX929" fmla="*/ 345242 w 3875837"/>
              <a:gd name="connsiteY929" fmla="*/ 1273352 h 3123248"/>
              <a:gd name="connsiteX930" fmla="*/ 288394 w 3875837"/>
              <a:gd name="connsiteY930" fmla="*/ 1188081 h 3123248"/>
              <a:gd name="connsiteX931" fmla="*/ 1237852 w 3875837"/>
              <a:gd name="connsiteY931" fmla="*/ 1480976 h 3123248"/>
              <a:gd name="connsiteX932" fmla="*/ 1234088 w 3875837"/>
              <a:gd name="connsiteY932" fmla="*/ 1486999 h 3123248"/>
              <a:gd name="connsiteX933" fmla="*/ 1233710 w 3875837"/>
              <a:gd name="connsiteY933" fmla="*/ 1510341 h 3123248"/>
              <a:gd name="connsiteX934" fmla="*/ 1244816 w 3875837"/>
              <a:gd name="connsiteY934" fmla="*/ 1514012 h 3123248"/>
              <a:gd name="connsiteX935" fmla="*/ 1237852 w 3875837"/>
              <a:gd name="connsiteY935" fmla="*/ 1480976 h 3123248"/>
              <a:gd name="connsiteX936" fmla="*/ 198042 w 3875837"/>
              <a:gd name="connsiteY936" fmla="*/ 1157682 h 3123248"/>
              <a:gd name="connsiteX937" fmla="*/ 192324 w 3875837"/>
              <a:gd name="connsiteY937" fmla="*/ 1156423 h 3123248"/>
              <a:gd name="connsiteX938" fmla="*/ 190136 w 3875837"/>
              <a:gd name="connsiteY938" fmla="*/ 1162011 h 3123248"/>
              <a:gd name="connsiteX939" fmla="*/ 227312 w 3875837"/>
              <a:gd name="connsiteY939" fmla="*/ 1211424 h 3123248"/>
              <a:gd name="connsiteX940" fmla="*/ 259406 w 3875837"/>
              <a:gd name="connsiteY940" fmla="*/ 1248318 h 3123248"/>
              <a:gd name="connsiteX941" fmla="*/ 262701 w 3875837"/>
              <a:gd name="connsiteY941" fmla="*/ 1243235 h 3123248"/>
              <a:gd name="connsiteX942" fmla="*/ 252724 w 3875837"/>
              <a:gd name="connsiteY942" fmla="*/ 1227612 h 3123248"/>
              <a:gd name="connsiteX943" fmla="*/ 235689 w 3875837"/>
              <a:gd name="connsiteY943" fmla="*/ 1204458 h 3123248"/>
              <a:gd name="connsiteX944" fmla="*/ 198042 w 3875837"/>
              <a:gd name="connsiteY944" fmla="*/ 1157682 h 3123248"/>
              <a:gd name="connsiteX945" fmla="*/ 3193531 w 3875837"/>
              <a:gd name="connsiteY945" fmla="*/ 2080916 h 3123248"/>
              <a:gd name="connsiteX946" fmla="*/ 3183448 w 3875837"/>
              <a:gd name="connsiteY946" fmla="*/ 2082574 h 3123248"/>
              <a:gd name="connsiteX947" fmla="*/ 3185802 w 3875837"/>
              <a:gd name="connsiteY947" fmla="*/ 2132268 h 3123248"/>
              <a:gd name="connsiteX948" fmla="*/ 3202178 w 3875837"/>
              <a:gd name="connsiteY948" fmla="*/ 2223374 h 3123248"/>
              <a:gd name="connsiteX949" fmla="*/ 3213096 w 3875837"/>
              <a:gd name="connsiteY949" fmla="*/ 2223091 h 3123248"/>
              <a:gd name="connsiteX950" fmla="*/ 3206037 w 3875837"/>
              <a:gd name="connsiteY950" fmla="*/ 2152221 h 3123248"/>
              <a:gd name="connsiteX951" fmla="*/ 3202555 w 3875837"/>
              <a:gd name="connsiteY951" fmla="*/ 2122669 h 3123248"/>
              <a:gd name="connsiteX952" fmla="*/ 3196625 w 3875837"/>
              <a:gd name="connsiteY952" fmla="*/ 2090198 h 3123248"/>
              <a:gd name="connsiteX953" fmla="*/ 3193531 w 3875837"/>
              <a:gd name="connsiteY953" fmla="*/ 2080916 h 3123248"/>
              <a:gd name="connsiteX954" fmla="*/ 456865 w 3875837"/>
              <a:gd name="connsiteY954" fmla="*/ 1229023 h 3123248"/>
              <a:gd name="connsiteX955" fmla="*/ 450747 w 3875837"/>
              <a:gd name="connsiteY955" fmla="*/ 1231658 h 3123248"/>
              <a:gd name="connsiteX956" fmla="*/ 445289 w 3875837"/>
              <a:gd name="connsiteY956" fmla="*/ 1276834 h 3123248"/>
              <a:gd name="connsiteX957" fmla="*/ 452536 w 3875837"/>
              <a:gd name="connsiteY957" fmla="*/ 1279376 h 3123248"/>
              <a:gd name="connsiteX958" fmla="*/ 459689 w 3875837"/>
              <a:gd name="connsiteY958" fmla="*/ 1251423 h 3123248"/>
              <a:gd name="connsiteX959" fmla="*/ 456865 w 3875837"/>
              <a:gd name="connsiteY959" fmla="*/ 1229023 h 3123248"/>
              <a:gd name="connsiteX960" fmla="*/ 491030 w 3875837"/>
              <a:gd name="connsiteY960" fmla="*/ 1234669 h 3123248"/>
              <a:gd name="connsiteX961" fmla="*/ 480206 w 3875837"/>
              <a:gd name="connsiteY961" fmla="*/ 1254623 h 3123248"/>
              <a:gd name="connsiteX962" fmla="*/ 480488 w 3875837"/>
              <a:gd name="connsiteY962" fmla="*/ 1236552 h 3123248"/>
              <a:gd name="connsiteX963" fmla="*/ 473523 w 3875837"/>
              <a:gd name="connsiteY963" fmla="*/ 1235140 h 3123248"/>
              <a:gd name="connsiteX964" fmla="*/ 466935 w 3875837"/>
              <a:gd name="connsiteY964" fmla="*/ 1273164 h 3123248"/>
              <a:gd name="connsiteX965" fmla="*/ 465147 w 3875837"/>
              <a:gd name="connsiteY965" fmla="*/ 1328600 h 3123248"/>
              <a:gd name="connsiteX966" fmla="*/ 469853 w 3875837"/>
              <a:gd name="connsiteY966" fmla="*/ 1330199 h 3123248"/>
              <a:gd name="connsiteX967" fmla="*/ 478417 w 3875837"/>
              <a:gd name="connsiteY967" fmla="*/ 1286623 h 3123248"/>
              <a:gd name="connsiteX968" fmla="*/ 479830 w 3875837"/>
              <a:gd name="connsiteY968" fmla="*/ 1286059 h 3123248"/>
              <a:gd name="connsiteX969" fmla="*/ 491217 w 3875837"/>
              <a:gd name="connsiteY969" fmla="*/ 1257447 h 3123248"/>
              <a:gd name="connsiteX970" fmla="*/ 497712 w 3875837"/>
              <a:gd name="connsiteY970" fmla="*/ 1236928 h 3123248"/>
              <a:gd name="connsiteX971" fmla="*/ 491030 w 3875837"/>
              <a:gd name="connsiteY971" fmla="*/ 1234669 h 3123248"/>
              <a:gd name="connsiteX972" fmla="*/ 300630 w 3875837"/>
              <a:gd name="connsiteY972" fmla="*/ 1168129 h 3123248"/>
              <a:gd name="connsiteX973" fmla="*/ 295359 w 3875837"/>
              <a:gd name="connsiteY973" fmla="*/ 1171046 h 3123248"/>
              <a:gd name="connsiteX974" fmla="*/ 306841 w 3875837"/>
              <a:gd name="connsiteY974" fmla="*/ 1186294 h 3123248"/>
              <a:gd name="connsiteX975" fmla="*/ 310512 w 3875837"/>
              <a:gd name="connsiteY975" fmla="*/ 1179424 h 3123248"/>
              <a:gd name="connsiteX976" fmla="*/ 300630 w 3875837"/>
              <a:gd name="connsiteY976" fmla="*/ 1168129 h 3123248"/>
              <a:gd name="connsiteX977" fmla="*/ 449841 w 3875837"/>
              <a:gd name="connsiteY977" fmla="*/ 1212082 h 3123248"/>
              <a:gd name="connsiteX978" fmla="*/ 445853 w 3875837"/>
              <a:gd name="connsiteY978" fmla="*/ 1213587 h 3123248"/>
              <a:gd name="connsiteX979" fmla="*/ 441335 w 3875837"/>
              <a:gd name="connsiteY979" fmla="*/ 1228835 h 3123248"/>
              <a:gd name="connsiteX980" fmla="*/ 447359 w 3875837"/>
              <a:gd name="connsiteY980" fmla="*/ 1230906 h 3123248"/>
              <a:gd name="connsiteX981" fmla="*/ 452347 w 3875837"/>
              <a:gd name="connsiteY981" fmla="*/ 1215376 h 3123248"/>
              <a:gd name="connsiteX982" fmla="*/ 449841 w 3875837"/>
              <a:gd name="connsiteY982" fmla="*/ 1212082 h 3123248"/>
              <a:gd name="connsiteX983" fmla="*/ 265147 w 3875837"/>
              <a:gd name="connsiteY983" fmla="*/ 1152975 h 3123248"/>
              <a:gd name="connsiteX984" fmla="*/ 259030 w 3875837"/>
              <a:gd name="connsiteY984" fmla="*/ 1155988 h 3123248"/>
              <a:gd name="connsiteX985" fmla="*/ 272771 w 3875837"/>
              <a:gd name="connsiteY985" fmla="*/ 1176317 h 3123248"/>
              <a:gd name="connsiteX986" fmla="*/ 277760 w 3875837"/>
              <a:gd name="connsiteY986" fmla="*/ 1169164 h 3123248"/>
              <a:gd name="connsiteX987" fmla="*/ 265147 w 3875837"/>
              <a:gd name="connsiteY987" fmla="*/ 1152975 h 3123248"/>
              <a:gd name="connsiteX988" fmla="*/ 465335 w 3875837"/>
              <a:gd name="connsiteY988" fmla="*/ 1199469 h 3123248"/>
              <a:gd name="connsiteX989" fmla="*/ 461006 w 3875837"/>
              <a:gd name="connsiteY989" fmla="*/ 1208504 h 3123248"/>
              <a:gd name="connsiteX990" fmla="*/ 470041 w 3875837"/>
              <a:gd name="connsiteY990" fmla="*/ 1212176 h 3123248"/>
              <a:gd name="connsiteX991" fmla="*/ 471923 w 3875837"/>
              <a:gd name="connsiteY991" fmla="*/ 1201540 h 3123248"/>
              <a:gd name="connsiteX992" fmla="*/ 465335 w 3875837"/>
              <a:gd name="connsiteY992" fmla="*/ 1199469 h 3123248"/>
              <a:gd name="connsiteX993" fmla="*/ 3474013 w 3875837"/>
              <a:gd name="connsiteY993" fmla="*/ 2129457 h 3123248"/>
              <a:gd name="connsiteX994" fmla="*/ 3468906 w 3875837"/>
              <a:gd name="connsiteY994" fmla="*/ 2133398 h 3123248"/>
              <a:gd name="connsiteX995" fmla="*/ 3456577 w 3875837"/>
              <a:gd name="connsiteY995" fmla="*/ 2168316 h 3123248"/>
              <a:gd name="connsiteX996" fmla="*/ 3441895 w 3875837"/>
              <a:gd name="connsiteY996" fmla="*/ 2217162 h 3123248"/>
              <a:gd name="connsiteX997" fmla="*/ 3455823 w 3875837"/>
              <a:gd name="connsiteY997" fmla="*/ 2224315 h 3123248"/>
              <a:gd name="connsiteX998" fmla="*/ 3476529 w 3875837"/>
              <a:gd name="connsiteY998" fmla="*/ 2167751 h 3123248"/>
              <a:gd name="connsiteX999" fmla="*/ 3480106 w 3875837"/>
              <a:gd name="connsiteY999" fmla="*/ 2131799 h 3123248"/>
              <a:gd name="connsiteX1000" fmla="*/ 3474013 w 3875837"/>
              <a:gd name="connsiteY1000" fmla="*/ 2129457 h 3123248"/>
              <a:gd name="connsiteX1001" fmla="*/ 3527636 w 3875837"/>
              <a:gd name="connsiteY1001" fmla="*/ 2136739 h 3123248"/>
              <a:gd name="connsiteX1002" fmla="*/ 3519825 w 3875837"/>
              <a:gd name="connsiteY1002" fmla="*/ 2138103 h 3123248"/>
              <a:gd name="connsiteX1003" fmla="*/ 3481895 w 3875837"/>
              <a:gd name="connsiteY1003" fmla="*/ 2219986 h 3123248"/>
              <a:gd name="connsiteX1004" fmla="*/ 3492719 w 3875837"/>
              <a:gd name="connsiteY1004" fmla="*/ 2225727 h 3123248"/>
              <a:gd name="connsiteX1005" fmla="*/ 3530930 w 3875837"/>
              <a:gd name="connsiteY1005" fmla="*/ 2143280 h 3123248"/>
              <a:gd name="connsiteX1006" fmla="*/ 3527636 w 3875837"/>
              <a:gd name="connsiteY1006" fmla="*/ 2136739 h 3123248"/>
              <a:gd name="connsiteX1007" fmla="*/ 606229 w 3875837"/>
              <a:gd name="connsiteY1007" fmla="*/ 1227799 h 3123248"/>
              <a:gd name="connsiteX1008" fmla="*/ 583358 w 3875837"/>
              <a:gd name="connsiteY1008" fmla="*/ 1233540 h 3123248"/>
              <a:gd name="connsiteX1009" fmla="*/ 561617 w 3875837"/>
              <a:gd name="connsiteY1009" fmla="*/ 1252270 h 3123248"/>
              <a:gd name="connsiteX1010" fmla="*/ 569429 w 3875837"/>
              <a:gd name="connsiteY1010" fmla="*/ 1257258 h 3123248"/>
              <a:gd name="connsiteX1011" fmla="*/ 581006 w 3875837"/>
              <a:gd name="connsiteY1011" fmla="*/ 1252270 h 3123248"/>
              <a:gd name="connsiteX1012" fmla="*/ 590700 w 3875837"/>
              <a:gd name="connsiteY1012" fmla="*/ 1245305 h 3123248"/>
              <a:gd name="connsiteX1013" fmla="*/ 607547 w 3875837"/>
              <a:gd name="connsiteY1013" fmla="*/ 1234481 h 3123248"/>
              <a:gd name="connsiteX1014" fmla="*/ 606229 w 3875837"/>
              <a:gd name="connsiteY1014" fmla="*/ 1227799 h 3123248"/>
              <a:gd name="connsiteX1015" fmla="*/ 3211331 w 3875837"/>
              <a:gd name="connsiteY1015" fmla="*/ 2036445 h 3123248"/>
              <a:gd name="connsiteX1016" fmla="*/ 3206508 w 3875837"/>
              <a:gd name="connsiteY1016" fmla="*/ 2045773 h 3123248"/>
              <a:gd name="connsiteX1017" fmla="*/ 3213755 w 3875837"/>
              <a:gd name="connsiteY1017" fmla="*/ 2076833 h 3123248"/>
              <a:gd name="connsiteX1018" fmla="*/ 3219871 w 3875837"/>
              <a:gd name="connsiteY1018" fmla="*/ 2096692 h 3123248"/>
              <a:gd name="connsiteX1019" fmla="*/ 3231542 w 3875837"/>
              <a:gd name="connsiteY1019" fmla="*/ 2091327 h 3123248"/>
              <a:gd name="connsiteX1020" fmla="*/ 3230225 w 3875837"/>
              <a:gd name="connsiteY1020" fmla="*/ 2066479 h 3123248"/>
              <a:gd name="connsiteX1021" fmla="*/ 3221661 w 3875837"/>
              <a:gd name="connsiteY1021" fmla="*/ 2039750 h 3123248"/>
              <a:gd name="connsiteX1022" fmla="*/ 3211331 w 3875837"/>
              <a:gd name="connsiteY1022" fmla="*/ 2036445 h 3123248"/>
              <a:gd name="connsiteX1023" fmla="*/ 276755 w 3875837"/>
              <a:gd name="connsiteY1023" fmla="*/ 1124043 h 3123248"/>
              <a:gd name="connsiteX1024" fmla="*/ 292159 w 3875837"/>
              <a:gd name="connsiteY1024" fmla="*/ 1133305 h 3123248"/>
              <a:gd name="connsiteX1025" fmla="*/ 349383 w 3875837"/>
              <a:gd name="connsiteY1025" fmla="*/ 1219423 h 3123248"/>
              <a:gd name="connsiteX1026" fmla="*/ 417712 w 3875837"/>
              <a:gd name="connsiteY1026" fmla="*/ 1353352 h 3123248"/>
              <a:gd name="connsiteX1027" fmla="*/ 442654 w 3875837"/>
              <a:gd name="connsiteY1027" fmla="*/ 1403423 h 3123248"/>
              <a:gd name="connsiteX1028" fmla="*/ 458276 w 3875837"/>
              <a:gd name="connsiteY1028" fmla="*/ 1452270 h 3123248"/>
              <a:gd name="connsiteX1029" fmla="*/ 426559 w 3875837"/>
              <a:gd name="connsiteY1029" fmla="*/ 1384882 h 3123248"/>
              <a:gd name="connsiteX1030" fmla="*/ 421383 w 3875837"/>
              <a:gd name="connsiteY1030" fmla="*/ 1387235 h 3123248"/>
              <a:gd name="connsiteX1031" fmla="*/ 470794 w 3875837"/>
              <a:gd name="connsiteY1031" fmla="*/ 1503940 h 3123248"/>
              <a:gd name="connsiteX1032" fmla="*/ 466841 w 3875837"/>
              <a:gd name="connsiteY1032" fmla="*/ 1498858 h 3123248"/>
              <a:gd name="connsiteX1033" fmla="*/ 434935 w 3875837"/>
              <a:gd name="connsiteY1033" fmla="*/ 1437870 h 3123248"/>
              <a:gd name="connsiteX1034" fmla="*/ 405571 w 3875837"/>
              <a:gd name="connsiteY1034" fmla="*/ 1385164 h 3123248"/>
              <a:gd name="connsiteX1035" fmla="*/ 372724 w 3875837"/>
              <a:gd name="connsiteY1035" fmla="*/ 1354670 h 3123248"/>
              <a:gd name="connsiteX1036" fmla="*/ 367924 w 3875837"/>
              <a:gd name="connsiteY1036" fmla="*/ 1357964 h 3123248"/>
              <a:gd name="connsiteX1037" fmla="*/ 399171 w 3875837"/>
              <a:gd name="connsiteY1037" fmla="*/ 1396834 h 3123248"/>
              <a:gd name="connsiteX1038" fmla="*/ 426370 w 3875837"/>
              <a:gd name="connsiteY1038" fmla="*/ 1443329 h 3123248"/>
              <a:gd name="connsiteX1039" fmla="*/ 437760 w 3875837"/>
              <a:gd name="connsiteY1039" fmla="*/ 1464882 h 3123248"/>
              <a:gd name="connsiteX1040" fmla="*/ 416112 w 3875837"/>
              <a:gd name="connsiteY1040" fmla="*/ 1437305 h 3123248"/>
              <a:gd name="connsiteX1041" fmla="*/ 375736 w 3875837"/>
              <a:gd name="connsiteY1041" fmla="*/ 1393729 h 3123248"/>
              <a:gd name="connsiteX1042" fmla="*/ 331218 w 3875837"/>
              <a:gd name="connsiteY1042" fmla="*/ 1346859 h 3123248"/>
              <a:gd name="connsiteX1043" fmla="*/ 325006 w 3875837"/>
              <a:gd name="connsiteY1043" fmla="*/ 1348835 h 3123248"/>
              <a:gd name="connsiteX1044" fmla="*/ 354183 w 3875837"/>
              <a:gd name="connsiteY1044" fmla="*/ 1383564 h 3123248"/>
              <a:gd name="connsiteX1045" fmla="*/ 414042 w 3875837"/>
              <a:gd name="connsiteY1045" fmla="*/ 1453399 h 3123248"/>
              <a:gd name="connsiteX1046" fmla="*/ 417148 w 3875837"/>
              <a:gd name="connsiteY1046" fmla="*/ 1458106 h 3123248"/>
              <a:gd name="connsiteX1047" fmla="*/ 413383 w 3875837"/>
              <a:gd name="connsiteY1047" fmla="*/ 1454717 h 3123248"/>
              <a:gd name="connsiteX1048" fmla="*/ 383641 w 3875837"/>
              <a:gd name="connsiteY1048" fmla="*/ 1427987 h 3123248"/>
              <a:gd name="connsiteX1049" fmla="*/ 352865 w 3875837"/>
              <a:gd name="connsiteY1049" fmla="*/ 1405682 h 3123248"/>
              <a:gd name="connsiteX1050" fmla="*/ 345618 w 3875837"/>
              <a:gd name="connsiteY1050" fmla="*/ 1404177 h 3123248"/>
              <a:gd name="connsiteX1051" fmla="*/ 344489 w 3875837"/>
              <a:gd name="connsiteY1051" fmla="*/ 1406434 h 3123248"/>
              <a:gd name="connsiteX1052" fmla="*/ 345994 w 3875837"/>
              <a:gd name="connsiteY1052" fmla="*/ 1411799 h 3123248"/>
              <a:gd name="connsiteX1053" fmla="*/ 404441 w 3875837"/>
              <a:gd name="connsiteY1053" fmla="*/ 1464035 h 3123248"/>
              <a:gd name="connsiteX1054" fmla="*/ 448864 w 3875837"/>
              <a:gd name="connsiteY1054" fmla="*/ 1507423 h 3123248"/>
              <a:gd name="connsiteX1055" fmla="*/ 271171 w 3875837"/>
              <a:gd name="connsiteY1055" fmla="*/ 1402670 h 3123248"/>
              <a:gd name="connsiteX1056" fmla="*/ 124724 w 3875837"/>
              <a:gd name="connsiteY1056" fmla="*/ 1318152 h 3123248"/>
              <a:gd name="connsiteX1057" fmla="*/ 68819 w 3875837"/>
              <a:gd name="connsiteY1057" fmla="*/ 1271565 h 3123248"/>
              <a:gd name="connsiteX1058" fmla="*/ 21948 w 3875837"/>
              <a:gd name="connsiteY1058" fmla="*/ 1211611 h 3123248"/>
              <a:gd name="connsiteX1059" fmla="*/ 27030 w 3875837"/>
              <a:gd name="connsiteY1059" fmla="*/ 1206246 h 3123248"/>
              <a:gd name="connsiteX1060" fmla="*/ 83595 w 3875837"/>
              <a:gd name="connsiteY1060" fmla="*/ 1232317 h 3123248"/>
              <a:gd name="connsiteX1061" fmla="*/ 90183 w 3875837"/>
              <a:gd name="connsiteY1061" fmla="*/ 1230530 h 3123248"/>
              <a:gd name="connsiteX1062" fmla="*/ 68912 w 3875837"/>
              <a:gd name="connsiteY1062" fmla="*/ 1202012 h 3123248"/>
              <a:gd name="connsiteX1063" fmla="*/ 68913 w 3875837"/>
              <a:gd name="connsiteY1063" fmla="*/ 1201918 h 3123248"/>
              <a:gd name="connsiteX1064" fmla="*/ 63077 w 3875837"/>
              <a:gd name="connsiteY1064" fmla="*/ 1167283 h 3123248"/>
              <a:gd name="connsiteX1065" fmla="*/ 96395 w 3875837"/>
              <a:gd name="connsiteY1065" fmla="*/ 1156741 h 3123248"/>
              <a:gd name="connsiteX1066" fmla="*/ 129430 w 3875837"/>
              <a:gd name="connsiteY1066" fmla="*/ 1188553 h 3123248"/>
              <a:gd name="connsiteX1067" fmla="*/ 159453 w 3875837"/>
              <a:gd name="connsiteY1067" fmla="*/ 1215752 h 3123248"/>
              <a:gd name="connsiteX1068" fmla="*/ 163595 w 3875837"/>
              <a:gd name="connsiteY1068" fmla="*/ 1209917 h 3123248"/>
              <a:gd name="connsiteX1069" fmla="*/ 151170 w 3875837"/>
              <a:gd name="connsiteY1069" fmla="*/ 1196741 h 3123248"/>
              <a:gd name="connsiteX1070" fmla="*/ 149571 w 3875837"/>
              <a:gd name="connsiteY1070" fmla="*/ 1190718 h 3123248"/>
              <a:gd name="connsiteX1071" fmla="*/ 139595 w 3875837"/>
              <a:gd name="connsiteY1071" fmla="*/ 1170952 h 3123248"/>
              <a:gd name="connsiteX1072" fmla="*/ 132348 w 3875837"/>
              <a:gd name="connsiteY1072" fmla="*/ 1147517 h 3123248"/>
              <a:gd name="connsiteX1073" fmla="*/ 132819 w 3875837"/>
              <a:gd name="connsiteY1073" fmla="*/ 1133212 h 3123248"/>
              <a:gd name="connsiteX1074" fmla="*/ 152206 w 3875837"/>
              <a:gd name="connsiteY1074" fmla="*/ 1119094 h 3123248"/>
              <a:gd name="connsiteX1075" fmla="*/ 158324 w 3875837"/>
              <a:gd name="connsiteY1075" fmla="*/ 1119752 h 3123248"/>
              <a:gd name="connsiteX1076" fmla="*/ 172167 w 3875837"/>
              <a:gd name="connsiteY1076" fmla="*/ 1117128 h 3123248"/>
              <a:gd name="connsiteX1077" fmla="*/ 210748 w 3875837"/>
              <a:gd name="connsiteY1077" fmla="*/ 1129636 h 3123248"/>
              <a:gd name="connsiteX1078" fmla="*/ 231265 w 3875837"/>
              <a:gd name="connsiteY1078" fmla="*/ 1125776 h 3123248"/>
              <a:gd name="connsiteX1079" fmla="*/ 276755 w 3875837"/>
              <a:gd name="connsiteY1079" fmla="*/ 1124043 h 3123248"/>
              <a:gd name="connsiteX1080" fmla="*/ 1646097 w 3875837"/>
              <a:gd name="connsiteY1080" fmla="*/ 1542529 h 3123248"/>
              <a:gd name="connsiteX1081" fmla="*/ 1655357 w 3875837"/>
              <a:gd name="connsiteY1081" fmla="*/ 1551376 h 3123248"/>
              <a:gd name="connsiteX1082" fmla="*/ 1661256 w 3875837"/>
              <a:gd name="connsiteY1082" fmla="*/ 1576958 h 3123248"/>
              <a:gd name="connsiteX1083" fmla="*/ 1654802 w 3875837"/>
              <a:gd name="connsiteY1083" fmla="*/ 1576915 h 3123248"/>
              <a:gd name="connsiteX1084" fmla="*/ 1650086 w 3875837"/>
              <a:gd name="connsiteY1084" fmla="*/ 1566905 h 3123248"/>
              <a:gd name="connsiteX1085" fmla="*/ 1637946 w 3875837"/>
              <a:gd name="connsiteY1085" fmla="*/ 1547140 h 3123248"/>
              <a:gd name="connsiteX1086" fmla="*/ 1630604 w 3875837"/>
              <a:gd name="connsiteY1086" fmla="*/ 1549775 h 3123248"/>
              <a:gd name="connsiteX1087" fmla="*/ 1635310 w 3875837"/>
              <a:gd name="connsiteY1087" fmla="*/ 1564929 h 3123248"/>
              <a:gd name="connsiteX1088" fmla="*/ 1639262 w 3875837"/>
              <a:gd name="connsiteY1088" fmla="*/ 1574341 h 3123248"/>
              <a:gd name="connsiteX1089" fmla="*/ 1640679 w 3875837"/>
              <a:gd name="connsiteY1089" fmla="*/ 1577514 h 3123248"/>
              <a:gd name="connsiteX1090" fmla="*/ 1631224 w 3875837"/>
              <a:gd name="connsiteY1090" fmla="*/ 1578200 h 3123248"/>
              <a:gd name="connsiteX1091" fmla="*/ 1631262 w 3875837"/>
              <a:gd name="connsiteY1091" fmla="*/ 1577823 h 3123248"/>
              <a:gd name="connsiteX1092" fmla="*/ 1623827 w 3875837"/>
              <a:gd name="connsiteY1092" fmla="*/ 1561070 h 3123248"/>
              <a:gd name="connsiteX1093" fmla="*/ 1609522 w 3875837"/>
              <a:gd name="connsiteY1093" fmla="*/ 1547705 h 3123248"/>
              <a:gd name="connsiteX1094" fmla="*/ 1603498 w 3875837"/>
              <a:gd name="connsiteY1094" fmla="*/ 1550434 h 3123248"/>
              <a:gd name="connsiteX1095" fmla="*/ 1612157 w 3875837"/>
              <a:gd name="connsiteY1095" fmla="*/ 1566341 h 3123248"/>
              <a:gd name="connsiteX1096" fmla="*/ 1621059 w 3875837"/>
              <a:gd name="connsiteY1096" fmla="*/ 1578936 h 3123248"/>
              <a:gd name="connsiteX1097" fmla="*/ 1620521 w 3875837"/>
              <a:gd name="connsiteY1097" fmla="*/ 1578975 h 3123248"/>
              <a:gd name="connsiteX1098" fmla="*/ 1608029 w 3875837"/>
              <a:gd name="connsiteY1098" fmla="*/ 1582752 h 3123248"/>
              <a:gd name="connsiteX1099" fmla="*/ 1608016 w 3875837"/>
              <a:gd name="connsiteY1099" fmla="*/ 1581964 h 3123248"/>
              <a:gd name="connsiteX1100" fmla="*/ 1604251 w 3875837"/>
              <a:gd name="connsiteY1100" fmla="*/ 1574998 h 3123248"/>
              <a:gd name="connsiteX1101" fmla="*/ 1596722 w 3875837"/>
              <a:gd name="connsiteY1101" fmla="*/ 1563517 h 3123248"/>
              <a:gd name="connsiteX1102" fmla="*/ 1590133 w 3875837"/>
              <a:gd name="connsiteY1102" fmla="*/ 1564552 h 3123248"/>
              <a:gd name="connsiteX1103" fmla="*/ 1593110 w 3875837"/>
              <a:gd name="connsiteY1103" fmla="*/ 1578728 h 3123248"/>
              <a:gd name="connsiteX1104" fmla="*/ 1600744 w 3875837"/>
              <a:gd name="connsiteY1104" fmla="*/ 1584956 h 3123248"/>
              <a:gd name="connsiteX1105" fmla="*/ 1593521 w 3875837"/>
              <a:gd name="connsiteY1105" fmla="*/ 1587140 h 3123248"/>
              <a:gd name="connsiteX1106" fmla="*/ 1589569 w 3875837"/>
              <a:gd name="connsiteY1106" fmla="*/ 1597304 h 3123248"/>
              <a:gd name="connsiteX1107" fmla="*/ 1574973 w 3875837"/>
              <a:gd name="connsiteY1107" fmla="*/ 1591298 h 3123248"/>
              <a:gd name="connsiteX1108" fmla="*/ 1572412 w 3875837"/>
              <a:gd name="connsiteY1108" fmla="*/ 1567209 h 3123248"/>
              <a:gd name="connsiteX1109" fmla="*/ 1590509 w 3875837"/>
              <a:gd name="connsiteY1109" fmla="*/ 1540929 h 3123248"/>
              <a:gd name="connsiteX1110" fmla="*/ 1623638 w 3875837"/>
              <a:gd name="connsiteY1110" fmla="*/ 1537635 h 3123248"/>
              <a:gd name="connsiteX1111" fmla="*/ 1646097 w 3875837"/>
              <a:gd name="connsiteY1111" fmla="*/ 1542529 h 3123248"/>
              <a:gd name="connsiteX1112" fmla="*/ 1240770 w 3875837"/>
              <a:gd name="connsiteY1112" fmla="*/ 1414341 h 3123248"/>
              <a:gd name="connsiteX1113" fmla="*/ 1234464 w 3875837"/>
              <a:gd name="connsiteY1113" fmla="*/ 1418764 h 3123248"/>
              <a:gd name="connsiteX1114" fmla="*/ 1239545 w 3875837"/>
              <a:gd name="connsiteY1114" fmla="*/ 1446246 h 3123248"/>
              <a:gd name="connsiteX1115" fmla="*/ 1251970 w 3875837"/>
              <a:gd name="connsiteY1115" fmla="*/ 1442388 h 3123248"/>
              <a:gd name="connsiteX1116" fmla="*/ 1240770 w 3875837"/>
              <a:gd name="connsiteY1116" fmla="*/ 1414341 h 3123248"/>
              <a:gd name="connsiteX1117" fmla="*/ 3152495 w 3875837"/>
              <a:gd name="connsiteY1117" fmla="*/ 1983692 h 3123248"/>
              <a:gd name="connsiteX1118" fmla="*/ 3146837 w 3875837"/>
              <a:gd name="connsiteY1118" fmla="*/ 1983374 h 3123248"/>
              <a:gd name="connsiteX1119" fmla="*/ 3140531 w 3875837"/>
              <a:gd name="connsiteY1119" fmla="*/ 2003516 h 3123248"/>
              <a:gd name="connsiteX1120" fmla="*/ 3147495 w 3875837"/>
              <a:gd name="connsiteY1120" fmla="*/ 2025821 h 3123248"/>
              <a:gd name="connsiteX1121" fmla="*/ 3157567 w 3875837"/>
              <a:gd name="connsiteY1121" fmla="*/ 2046057 h 3123248"/>
              <a:gd name="connsiteX1122" fmla="*/ 3168107 w 3875837"/>
              <a:gd name="connsiteY1122" fmla="*/ 2052080 h 3123248"/>
              <a:gd name="connsiteX1123" fmla="*/ 3155119 w 3875837"/>
              <a:gd name="connsiteY1123" fmla="*/ 1988739 h 3123248"/>
              <a:gd name="connsiteX1124" fmla="*/ 3152495 w 3875837"/>
              <a:gd name="connsiteY1124" fmla="*/ 1983692 h 3123248"/>
              <a:gd name="connsiteX1125" fmla="*/ 675953 w 3875837"/>
              <a:gd name="connsiteY1125" fmla="*/ 1188457 h 3123248"/>
              <a:gd name="connsiteX1126" fmla="*/ 687264 w 3875837"/>
              <a:gd name="connsiteY1126" fmla="*/ 1194576 h 3123248"/>
              <a:gd name="connsiteX1127" fmla="*/ 626935 w 3875837"/>
              <a:gd name="connsiteY1127" fmla="*/ 1215282 h 3123248"/>
              <a:gd name="connsiteX1128" fmla="*/ 628348 w 3875837"/>
              <a:gd name="connsiteY1128" fmla="*/ 1222906 h 3123248"/>
              <a:gd name="connsiteX1129" fmla="*/ 690558 w 3875837"/>
              <a:gd name="connsiteY1129" fmla="*/ 1211518 h 3123248"/>
              <a:gd name="connsiteX1130" fmla="*/ 735076 w 3875837"/>
              <a:gd name="connsiteY1130" fmla="*/ 1231000 h 3123248"/>
              <a:gd name="connsiteX1131" fmla="*/ 738277 w 3875837"/>
              <a:gd name="connsiteY1131" fmla="*/ 1236082 h 3123248"/>
              <a:gd name="connsiteX1132" fmla="*/ 688865 w 3875837"/>
              <a:gd name="connsiteY1132" fmla="*/ 1231846 h 3123248"/>
              <a:gd name="connsiteX1133" fmla="*/ 657053 w 3875837"/>
              <a:gd name="connsiteY1133" fmla="*/ 1231659 h 3123248"/>
              <a:gd name="connsiteX1134" fmla="*/ 593335 w 3875837"/>
              <a:gd name="connsiteY1134" fmla="*/ 1279188 h 3123248"/>
              <a:gd name="connsiteX1135" fmla="*/ 555406 w 3875837"/>
              <a:gd name="connsiteY1135" fmla="*/ 1341870 h 3123248"/>
              <a:gd name="connsiteX1136" fmla="*/ 520488 w 3875837"/>
              <a:gd name="connsiteY1136" fmla="*/ 1422811 h 3123248"/>
              <a:gd name="connsiteX1137" fmla="*/ 512676 w 3875837"/>
              <a:gd name="connsiteY1137" fmla="*/ 1503375 h 3123248"/>
              <a:gd name="connsiteX1138" fmla="*/ 512675 w 3875837"/>
              <a:gd name="connsiteY1138" fmla="*/ 1503282 h 3123248"/>
              <a:gd name="connsiteX1139" fmla="*/ 505147 w 3875837"/>
              <a:gd name="connsiteY1139" fmla="*/ 1439375 h 3123248"/>
              <a:gd name="connsiteX1140" fmla="*/ 497429 w 3875837"/>
              <a:gd name="connsiteY1140" fmla="*/ 1439376 h 3123248"/>
              <a:gd name="connsiteX1141" fmla="*/ 495360 w 3875837"/>
              <a:gd name="connsiteY1141" fmla="*/ 1467047 h 3123248"/>
              <a:gd name="connsiteX1142" fmla="*/ 490935 w 3875837"/>
              <a:gd name="connsiteY1142" fmla="*/ 1446717 h 3123248"/>
              <a:gd name="connsiteX1143" fmla="*/ 474747 w 3875837"/>
              <a:gd name="connsiteY1143" fmla="*/ 1395047 h 3123248"/>
              <a:gd name="connsiteX1144" fmla="*/ 471264 w 3875837"/>
              <a:gd name="connsiteY1144" fmla="*/ 1396458 h 3123248"/>
              <a:gd name="connsiteX1145" fmla="*/ 492065 w 3875837"/>
              <a:gd name="connsiteY1145" fmla="*/ 1506670 h 3123248"/>
              <a:gd name="connsiteX1146" fmla="*/ 456959 w 3875837"/>
              <a:gd name="connsiteY1146" fmla="*/ 1389117 h 3123248"/>
              <a:gd name="connsiteX1147" fmla="*/ 452536 w 3875837"/>
              <a:gd name="connsiteY1147" fmla="*/ 1190529 h 3123248"/>
              <a:gd name="connsiteX1148" fmla="*/ 460347 w 3875837"/>
              <a:gd name="connsiteY1148" fmla="*/ 1185635 h 3123248"/>
              <a:gd name="connsiteX1149" fmla="*/ 489336 w 3875837"/>
              <a:gd name="connsiteY1149" fmla="*/ 1166058 h 3123248"/>
              <a:gd name="connsiteX1150" fmla="*/ 478041 w 3875837"/>
              <a:gd name="connsiteY1150" fmla="*/ 1184318 h 3123248"/>
              <a:gd name="connsiteX1151" fmla="*/ 483876 w 3875837"/>
              <a:gd name="connsiteY1151" fmla="*/ 1188176 h 3123248"/>
              <a:gd name="connsiteX1152" fmla="*/ 503829 w 3875837"/>
              <a:gd name="connsiteY1152" fmla="*/ 1167377 h 3123248"/>
              <a:gd name="connsiteX1153" fmla="*/ 535359 w 3875837"/>
              <a:gd name="connsiteY1153" fmla="*/ 1162765 h 3123248"/>
              <a:gd name="connsiteX1154" fmla="*/ 515217 w 3875837"/>
              <a:gd name="connsiteY1154" fmla="*/ 1183189 h 3123248"/>
              <a:gd name="connsiteX1155" fmla="*/ 485665 w 3875837"/>
              <a:gd name="connsiteY1155" fmla="*/ 1222812 h 3123248"/>
              <a:gd name="connsiteX1156" fmla="*/ 492441 w 3875837"/>
              <a:gd name="connsiteY1156" fmla="*/ 1225729 h 3123248"/>
              <a:gd name="connsiteX1157" fmla="*/ 518700 w 3875837"/>
              <a:gd name="connsiteY1157" fmla="*/ 1199470 h 3123248"/>
              <a:gd name="connsiteX1158" fmla="*/ 550324 w 3875837"/>
              <a:gd name="connsiteY1158" fmla="*/ 1168788 h 3123248"/>
              <a:gd name="connsiteX1159" fmla="*/ 570559 w 3875837"/>
              <a:gd name="connsiteY1159" fmla="*/ 1162294 h 3123248"/>
              <a:gd name="connsiteX1160" fmla="*/ 593806 w 3875837"/>
              <a:gd name="connsiteY1160" fmla="*/ 1177541 h 3123248"/>
              <a:gd name="connsiteX1161" fmla="*/ 611500 w 3875837"/>
              <a:gd name="connsiteY1161" fmla="*/ 1179330 h 3123248"/>
              <a:gd name="connsiteX1162" fmla="*/ 523123 w 3875837"/>
              <a:gd name="connsiteY1162" fmla="*/ 1246058 h 3123248"/>
              <a:gd name="connsiteX1163" fmla="*/ 529523 w 3875837"/>
              <a:gd name="connsiteY1163" fmla="*/ 1251612 h 3123248"/>
              <a:gd name="connsiteX1164" fmla="*/ 548253 w 3875837"/>
              <a:gd name="connsiteY1164" fmla="*/ 1232882 h 3123248"/>
              <a:gd name="connsiteX1165" fmla="*/ 595782 w 3875837"/>
              <a:gd name="connsiteY1165" fmla="*/ 1201259 h 3123248"/>
              <a:gd name="connsiteX1166" fmla="*/ 635029 w 3875837"/>
              <a:gd name="connsiteY1166" fmla="*/ 1184129 h 3123248"/>
              <a:gd name="connsiteX1167" fmla="*/ 660088 w 3875837"/>
              <a:gd name="connsiteY1167" fmla="*/ 1184941 h 3123248"/>
              <a:gd name="connsiteX1168" fmla="*/ 675953 w 3875837"/>
              <a:gd name="connsiteY1168" fmla="*/ 1188457 h 3123248"/>
              <a:gd name="connsiteX1169" fmla="*/ 3224496 w 3875837"/>
              <a:gd name="connsiteY1169" fmla="*/ 1945034 h 3123248"/>
              <a:gd name="connsiteX1170" fmla="*/ 3217706 w 3875837"/>
              <a:gd name="connsiteY1170" fmla="*/ 1950340 h 3123248"/>
              <a:gd name="connsiteX1171" fmla="*/ 3220248 w 3875837"/>
              <a:gd name="connsiteY1171" fmla="*/ 1999375 h 3123248"/>
              <a:gd name="connsiteX1172" fmla="*/ 3229942 w 3875837"/>
              <a:gd name="connsiteY1172" fmla="*/ 2000222 h 3123248"/>
              <a:gd name="connsiteX1173" fmla="*/ 3230507 w 3875837"/>
              <a:gd name="connsiteY1173" fmla="*/ 1950528 h 3123248"/>
              <a:gd name="connsiteX1174" fmla="*/ 3224496 w 3875837"/>
              <a:gd name="connsiteY1174" fmla="*/ 1945034 h 3123248"/>
              <a:gd name="connsiteX1175" fmla="*/ 3576388 w 3875837"/>
              <a:gd name="connsiteY1175" fmla="*/ 2048034 h 3123248"/>
              <a:gd name="connsiteX1176" fmla="*/ 3569495 w 3875837"/>
              <a:gd name="connsiteY1176" fmla="*/ 2047293 h 3123248"/>
              <a:gd name="connsiteX1177" fmla="*/ 3566130 w 3875837"/>
              <a:gd name="connsiteY1177" fmla="*/ 2053116 h 3123248"/>
              <a:gd name="connsiteX1178" fmla="*/ 3556718 w 3875837"/>
              <a:gd name="connsiteY1178" fmla="*/ 2062527 h 3123248"/>
              <a:gd name="connsiteX1179" fmla="*/ 3545424 w 3875837"/>
              <a:gd name="connsiteY1179" fmla="*/ 2080410 h 3123248"/>
              <a:gd name="connsiteX1180" fmla="*/ 3538459 w 3875837"/>
              <a:gd name="connsiteY1180" fmla="*/ 2105444 h 3123248"/>
              <a:gd name="connsiteX1181" fmla="*/ 3554931 w 3875837"/>
              <a:gd name="connsiteY1181" fmla="*/ 2105728 h 3123248"/>
              <a:gd name="connsiteX1182" fmla="*/ 3580060 w 3875837"/>
              <a:gd name="connsiteY1182" fmla="*/ 2058481 h 3123248"/>
              <a:gd name="connsiteX1183" fmla="*/ 3578554 w 3875837"/>
              <a:gd name="connsiteY1183" fmla="*/ 2049822 h 3123248"/>
              <a:gd name="connsiteX1184" fmla="*/ 3576388 w 3875837"/>
              <a:gd name="connsiteY1184" fmla="*/ 2048034 h 3123248"/>
              <a:gd name="connsiteX1185" fmla="*/ 2244511 w 3875837"/>
              <a:gd name="connsiteY1185" fmla="*/ 1630068 h 3123248"/>
              <a:gd name="connsiteX1186" fmla="*/ 2261002 w 3875837"/>
              <a:gd name="connsiteY1186" fmla="*/ 1636927 h 3123248"/>
              <a:gd name="connsiteX1187" fmla="*/ 2318132 w 3875837"/>
              <a:gd name="connsiteY1187" fmla="*/ 1725022 h 3123248"/>
              <a:gd name="connsiteX1188" fmla="*/ 2337991 w 3875837"/>
              <a:gd name="connsiteY1188" fmla="*/ 1718245 h 3123248"/>
              <a:gd name="connsiteX1189" fmla="*/ 2385332 w 3875837"/>
              <a:gd name="connsiteY1189" fmla="*/ 1741210 h 3123248"/>
              <a:gd name="connsiteX1190" fmla="*/ 2415732 w 3875837"/>
              <a:gd name="connsiteY1190" fmla="*/ 1797962 h 3123248"/>
              <a:gd name="connsiteX1191" fmla="*/ 2449708 w 3875837"/>
              <a:gd name="connsiteY1191" fmla="*/ 1881633 h 3123248"/>
              <a:gd name="connsiteX1192" fmla="*/ 2454226 w 3875837"/>
              <a:gd name="connsiteY1192" fmla="*/ 1893868 h 3123248"/>
              <a:gd name="connsiteX1193" fmla="*/ 2372437 w 3875837"/>
              <a:gd name="connsiteY1193" fmla="*/ 1754668 h 3123248"/>
              <a:gd name="connsiteX1194" fmla="*/ 2360203 w 3875837"/>
              <a:gd name="connsiteY1194" fmla="*/ 1761539 h 3123248"/>
              <a:gd name="connsiteX1195" fmla="*/ 2442743 w 3875837"/>
              <a:gd name="connsiteY1195" fmla="*/ 1938480 h 3123248"/>
              <a:gd name="connsiteX1196" fmla="*/ 2363402 w 3875837"/>
              <a:gd name="connsiteY1196" fmla="*/ 1815751 h 3123248"/>
              <a:gd name="connsiteX1197" fmla="*/ 2352580 w 3875837"/>
              <a:gd name="connsiteY1197" fmla="*/ 1820269 h 3123248"/>
              <a:gd name="connsiteX1198" fmla="*/ 2468626 w 3875837"/>
              <a:gd name="connsiteY1198" fmla="*/ 2031750 h 3123248"/>
              <a:gd name="connsiteX1199" fmla="*/ 2398696 w 3875837"/>
              <a:gd name="connsiteY1199" fmla="*/ 1955892 h 3123248"/>
              <a:gd name="connsiteX1200" fmla="*/ 2387591 w 3875837"/>
              <a:gd name="connsiteY1200" fmla="*/ 1964175 h 3123248"/>
              <a:gd name="connsiteX1201" fmla="*/ 2494320 w 3875837"/>
              <a:gd name="connsiteY1201" fmla="*/ 2100268 h 3123248"/>
              <a:gd name="connsiteX1202" fmla="*/ 2411214 w 3875837"/>
              <a:gd name="connsiteY1202" fmla="*/ 2042104 h 3123248"/>
              <a:gd name="connsiteX1203" fmla="*/ 2403120 w 3875837"/>
              <a:gd name="connsiteY1203" fmla="*/ 2051892 h 3123248"/>
              <a:gd name="connsiteX1204" fmla="*/ 2490556 w 3875837"/>
              <a:gd name="connsiteY1204" fmla="*/ 2131515 h 3123248"/>
              <a:gd name="connsiteX1205" fmla="*/ 2397474 w 3875837"/>
              <a:gd name="connsiteY1205" fmla="*/ 2083704 h 3123248"/>
              <a:gd name="connsiteX1206" fmla="*/ 2187120 w 3875837"/>
              <a:gd name="connsiteY1206" fmla="*/ 2038716 h 3123248"/>
              <a:gd name="connsiteX1207" fmla="*/ 2071827 w 3875837"/>
              <a:gd name="connsiteY1207" fmla="*/ 2009351 h 3123248"/>
              <a:gd name="connsiteX1208" fmla="*/ 1949662 w 3875837"/>
              <a:gd name="connsiteY1208" fmla="*/ 1979986 h 3123248"/>
              <a:gd name="connsiteX1209" fmla="*/ 1558605 w 3875837"/>
              <a:gd name="connsiteY1209" fmla="*/ 1773210 h 3123248"/>
              <a:gd name="connsiteX1210" fmla="*/ 1497026 w 3875837"/>
              <a:gd name="connsiteY1210" fmla="*/ 1710673 h 3123248"/>
              <a:gd name="connsiteX1211" fmla="*/ 1494446 w 3875837"/>
              <a:gd name="connsiteY1211" fmla="*/ 1698681 h 3123248"/>
              <a:gd name="connsiteX1212" fmla="*/ 1490920 w 3875837"/>
              <a:gd name="connsiteY1212" fmla="*/ 1703968 h 3123248"/>
              <a:gd name="connsiteX1213" fmla="*/ 1477992 w 3875837"/>
              <a:gd name="connsiteY1213" fmla="*/ 1685563 h 3123248"/>
              <a:gd name="connsiteX1214" fmla="*/ 1468063 w 3875837"/>
              <a:gd name="connsiteY1214" fmla="*/ 1664128 h 3123248"/>
              <a:gd name="connsiteX1215" fmla="*/ 1469758 w 3875837"/>
              <a:gd name="connsiteY1215" fmla="*/ 1654717 h 3123248"/>
              <a:gd name="connsiteX1216" fmla="*/ 1539405 w 3875837"/>
              <a:gd name="connsiteY1216" fmla="*/ 1714480 h 3123248"/>
              <a:gd name="connsiteX1217" fmla="*/ 1591074 w 3875837"/>
              <a:gd name="connsiteY1217" fmla="*/ 1749680 h 3123248"/>
              <a:gd name="connsiteX1218" fmla="*/ 1599074 w 3875837"/>
              <a:gd name="connsiteY1218" fmla="*/ 1740928 h 3123248"/>
              <a:gd name="connsiteX1219" fmla="*/ 1542322 w 3875837"/>
              <a:gd name="connsiteY1219" fmla="*/ 1683704 h 3123248"/>
              <a:gd name="connsiteX1220" fmla="*/ 1512957 w 3875837"/>
              <a:gd name="connsiteY1220" fmla="*/ 1644928 h 3123248"/>
              <a:gd name="connsiteX1221" fmla="*/ 1494322 w 3875837"/>
              <a:gd name="connsiteY1221" fmla="*/ 1634951 h 3123248"/>
              <a:gd name="connsiteX1222" fmla="*/ 1509851 w 3875837"/>
              <a:gd name="connsiteY1222" fmla="*/ 1629116 h 3123248"/>
              <a:gd name="connsiteX1223" fmla="*/ 1631074 w 3875837"/>
              <a:gd name="connsiteY1223" fmla="*/ 1645209 h 3123248"/>
              <a:gd name="connsiteX1224" fmla="*/ 1631451 w 3875837"/>
              <a:gd name="connsiteY1224" fmla="*/ 1645305 h 3123248"/>
              <a:gd name="connsiteX1225" fmla="*/ 1651122 w 3875837"/>
              <a:gd name="connsiteY1225" fmla="*/ 1662151 h 3123248"/>
              <a:gd name="connsiteX1226" fmla="*/ 1727450 w 3875837"/>
              <a:gd name="connsiteY1226" fmla="*/ 1737821 h 3123248"/>
              <a:gd name="connsiteX1227" fmla="*/ 1737427 w 3875837"/>
              <a:gd name="connsiteY1227" fmla="*/ 1727657 h 3123248"/>
              <a:gd name="connsiteX1228" fmla="*/ 1688391 w 3875837"/>
              <a:gd name="connsiteY1228" fmla="*/ 1673728 h 3123248"/>
              <a:gd name="connsiteX1229" fmla="*/ 1612157 w 3875837"/>
              <a:gd name="connsiteY1229" fmla="*/ 1599093 h 3123248"/>
              <a:gd name="connsiteX1230" fmla="*/ 1651476 w 3875837"/>
              <a:gd name="connsiteY1230" fmla="*/ 1595322 h 3123248"/>
              <a:gd name="connsiteX1231" fmla="*/ 1652451 w 3875837"/>
              <a:gd name="connsiteY1231" fmla="*/ 1596092 h 3123248"/>
              <a:gd name="connsiteX1232" fmla="*/ 1653503 w 3875837"/>
              <a:gd name="connsiteY1232" fmla="*/ 1595127 h 3123248"/>
              <a:gd name="connsiteX1233" fmla="*/ 1659146 w 3875837"/>
              <a:gd name="connsiteY1233" fmla="*/ 1594587 h 3123248"/>
              <a:gd name="connsiteX1234" fmla="*/ 1666029 w 3875837"/>
              <a:gd name="connsiteY1234" fmla="*/ 1596253 h 3123248"/>
              <a:gd name="connsiteX1235" fmla="*/ 1666118 w 3875837"/>
              <a:gd name="connsiteY1235" fmla="*/ 1596525 h 3123248"/>
              <a:gd name="connsiteX1236" fmla="*/ 1667028 w 3875837"/>
              <a:gd name="connsiteY1236" fmla="*/ 1596495 h 3123248"/>
              <a:gd name="connsiteX1237" fmla="*/ 1701474 w 3875837"/>
              <a:gd name="connsiteY1237" fmla="*/ 1604833 h 3123248"/>
              <a:gd name="connsiteX1238" fmla="*/ 1754651 w 3875837"/>
              <a:gd name="connsiteY1238" fmla="*/ 1646715 h 3123248"/>
              <a:gd name="connsiteX1239" fmla="*/ 1784109 w 3875837"/>
              <a:gd name="connsiteY1239" fmla="*/ 1677399 h 3123248"/>
              <a:gd name="connsiteX1240" fmla="*/ 1798039 w 3875837"/>
              <a:gd name="connsiteY1240" fmla="*/ 1665822 h 3123248"/>
              <a:gd name="connsiteX1241" fmla="*/ 1774321 w 3875837"/>
              <a:gd name="connsiteY1241" fmla="*/ 1641257 h 3123248"/>
              <a:gd name="connsiteX1242" fmla="*/ 1750415 w 3875837"/>
              <a:gd name="connsiteY1242" fmla="*/ 1615092 h 3123248"/>
              <a:gd name="connsiteX1243" fmla="*/ 1743545 w 3875837"/>
              <a:gd name="connsiteY1243" fmla="*/ 1576410 h 3123248"/>
              <a:gd name="connsiteX1244" fmla="*/ 1794839 w 3875837"/>
              <a:gd name="connsiteY1244" fmla="*/ 1623187 h 3123248"/>
              <a:gd name="connsiteX1245" fmla="*/ 1832863 w 3875837"/>
              <a:gd name="connsiteY1245" fmla="*/ 1660081 h 3123248"/>
              <a:gd name="connsiteX1246" fmla="*/ 1833239 w 3875837"/>
              <a:gd name="connsiteY1246" fmla="*/ 1660269 h 3123248"/>
              <a:gd name="connsiteX1247" fmla="*/ 1864298 w 3875837"/>
              <a:gd name="connsiteY1247" fmla="*/ 1703563 h 3123248"/>
              <a:gd name="connsiteX1248" fmla="*/ 1878320 w 3875837"/>
              <a:gd name="connsiteY1248" fmla="*/ 1692740 h 3123248"/>
              <a:gd name="connsiteX1249" fmla="*/ 1805756 w 3875837"/>
              <a:gd name="connsiteY1249" fmla="*/ 1589492 h 3123248"/>
              <a:gd name="connsiteX1250" fmla="*/ 1796626 w 3875837"/>
              <a:gd name="connsiteY1250" fmla="*/ 1549775 h 3123248"/>
              <a:gd name="connsiteX1251" fmla="*/ 1812463 w 3875837"/>
              <a:gd name="connsiteY1251" fmla="*/ 1540026 h 3123248"/>
              <a:gd name="connsiteX1252" fmla="*/ 1858933 w 3875837"/>
              <a:gd name="connsiteY1252" fmla="*/ 1561163 h 3123248"/>
              <a:gd name="connsiteX1253" fmla="*/ 1873145 w 3875837"/>
              <a:gd name="connsiteY1253" fmla="*/ 1554293 h 3123248"/>
              <a:gd name="connsiteX1254" fmla="*/ 1882194 w 3875837"/>
              <a:gd name="connsiteY1254" fmla="*/ 1546589 h 3123248"/>
              <a:gd name="connsiteX1255" fmla="*/ 1886996 w 3875837"/>
              <a:gd name="connsiteY1255" fmla="*/ 1548489 h 3123248"/>
              <a:gd name="connsiteX1256" fmla="*/ 1883121 w 3875837"/>
              <a:gd name="connsiteY1256" fmla="*/ 1553259 h 3123248"/>
              <a:gd name="connsiteX1257" fmla="*/ 1881873 w 3875837"/>
              <a:gd name="connsiteY1257" fmla="*/ 1554199 h 3123248"/>
              <a:gd name="connsiteX1258" fmla="*/ 1892981 w 3875837"/>
              <a:gd name="connsiteY1258" fmla="*/ 1560839 h 3123248"/>
              <a:gd name="connsiteX1259" fmla="*/ 1899878 w 3875837"/>
              <a:gd name="connsiteY1259" fmla="*/ 1553590 h 3123248"/>
              <a:gd name="connsiteX1260" fmla="*/ 1903403 w 3875837"/>
              <a:gd name="connsiteY1260" fmla="*/ 1554987 h 3123248"/>
              <a:gd name="connsiteX1261" fmla="*/ 1948344 w 3875837"/>
              <a:gd name="connsiteY1261" fmla="*/ 1577068 h 3123248"/>
              <a:gd name="connsiteX1262" fmla="*/ 1958980 w 3875837"/>
              <a:gd name="connsiteY1262" fmla="*/ 1571516 h 3123248"/>
              <a:gd name="connsiteX1263" fmla="*/ 2035120 w 3875837"/>
              <a:gd name="connsiteY1263" fmla="*/ 1638152 h 3123248"/>
              <a:gd name="connsiteX1264" fmla="*/ 2069191 w 3875837"/>
              <a:gd name="connsiteY1264" fmla="*/ 1658857 h 3123248"/>
              <a:gd name="connsiteX1265" fmla="*/ 2111073 w 3875837"/>
              <a:gd name="connsiteY1265" fmla="*/ 1716175 h 3123248"/>
              <a:gd name="connsiteX1266" fmla="*/ 2172814 w 3875837"/>
              <a:gd name="connsiteY1266" fmla="*/ 1809257 h 3123248"/>
              <a:gd name="connsiteX1267" fmla="*/ 2185803 w 3875837"/>
              <a:gd name="connsiteY1267" fmla="*/ 1799469 h 3123248"/>
              <a:gd name="connsiteX1268" fmla="*/ 2099686 w 3875837"/>
              <a:gd name="connsiteY1268" fmla="*/ 1666951 h 3123248"/>
              <a:gd name="connsiteX1269" fmla="*/ 2053003 w 3875837"/>
              <a:gd name="connsiteY1269" fmla="*/ 1613682 h 3123248"/>
              <a:gd name="connsiteX1270" fmla="*/ 2086885 w 3875837"/>
              <a:gd name="connsiteY1270" fmla="*/ 1623657 h 3123248"/>
              <a:gd name="connsiteX1271" fmla="*/ 2098086 w 3875837"/>
              <a:gd name="connsiteY1271" fmla="*/ 1616504 h 3123248"/>
              <a:gd name="connsiteX1272" fmla="*/ 2151168 w 3875837"/>
              <a:gd name="connsiteY1272" fmla="*/ 1641540 h 3123248"/>
              <a:gd name="connsiteX1273" fmla="*/ 2163403 w 3875837"/>
              <a:gd name="connsiteY1273" fmla="*/ 1634668 h 3123248"/>
              <a:gd name="connsiteX1274" fmla="*/ 2231732 w 3875837"/>
              <a:gd name="connsiteY1274" fmla="*/ 1703845 h 3123248"/>
              <a:gd name="connsiteX1275" fmla="*/ 2249144 w 3875837"/>
              <a:gd name="connsiteY1275" fmla="*/ 1696505 h 3123248"/>
              <a:gd name="connsiteX1276" fmla="*/ 2244511 w 3875837"/>
              <a:gd name="connsiteY1276" fmla="*/ 1630068 h 3123248"/>
              <a:gd name="connsiteX1277" fmla="*/ 3695694 w 3875837"/>
              <a:gd name="connsiteY1277" fmla="*/ 2061386 h 3123248"/>
              <a:gd name="connsiteX1278" fmla="*/ 3688482 w 3875837"/>
              <a:gd name="connsiteY1278" fmla="*/ 2059798 h 3123248"/>
              <a:gd name="connsiteX1279" fmla="*/ 3675307 w 3875837"/>
              <a:gd name="connsiteY1279" fmla="*/ 2070151 h 3123248"/>
              <a:gd name="connsiteX1280" fmla="*/ 3648295 w 3875837"/>
              <a:gd name="connsiteY1280" fmla="*/ 2103186 h 3123248"/>
              <a:gd name="connsiteX1281" fmla="*/ 3657330 w 3875837"/>
              <a:gd name="connsiteY1281" fmla="*/ 2112974 h 3123248"/>
              <a:gd name="connsiteX1282" fmla="*/ 3697894 w 3875837"/>
              <a:gd name="connsiteY1282" fmla="*/ 2068269 h 3123248"/>
              <a:gd name="connsiteX1283" fmla="*/ 3695694 w 3875837"/>
              <a:gd name="connsiteY1283" fmla="*/ 2061386 h 3123248"/>
              <a:gd name="connsiteX1284" fmla="*/ 3655154 w 3875837"/>
              <a:gd name="connsiteY1284" fmla="*/ 2043904 h 3123248"/>
              <a:gd name="connsiteX1285" fmla="*/ 3648765 w 3875837"/>
              <a:gd name="connsiteY1285" fmla="*/ 2046527 h 3123248"/>
              <a:gd name="connsiteX1286" fmla="*/ 3630695 w 3875837"/>
              <a:gd name="connsiteY1286" fmla="*/ 2080786 h 3123248"/>
              <a:gd name="connsiteX1287" fmla="*/ 3620153 w 3875837"/>
              <a:gd name="connsiteY1287" fmla="*/ 2104410 h 3123248"/>
              <a:gd name="connsiteX1288" fmla="*/ 3628812 w 3875837"/>
              <a:gd name="connsiteY1288" fmla="*/ 2115516 h 3123248"/>
              <a:gd name="connsiteX1289" fmla="*/ 3645471 w 3875837"/>
              <a:gd name="connsiteY1289" fmla="*/ 2093304 h 3123248"/>
              <a:gd name="connsiteX1290" fmla="*/ 3659776 w 3875837"/>
              <a:gd name="connsiteY1290" fmla="*/ 2049538 h 3123248"/>
              <a:gd name="connsiteX1291" fmla="*/ 3655154 w 3875837"/>
              <a:gd name="connsiteY1291" fmla="*/ 2043904 h 3123248"/>
              <a:gd name="connsiteX1292" fmla="*/ 1034935 w 3875837"/>
              <a:gd name="connsiteY1292" fmla="*/ 1206152 h 3123248"/>
              <a:gd name="connsiteX1293" fmla="*/ 1009993 w 3875837"/>
              <a:gd name="connsiteY1293" fmla="*/ 1282011 h 3123248"/>
              <a:gd name="connsiteX1294" fmla="*/ 948818 w 3875837"/>
              <a:gd name="connsiteY1294" fmla="*/ 1361729 h 3123248"/>
              <a:gd name="connsiteX1295" fmla="*/ 947970 w 3875837"/>
              <a:gd name="connsiteY1295" fmla="*/ 1362576 h 3123248"/>
              <a:gd name="connsiteX1296" fmla="*/ 947217 w 3875837"/>
              <a:gd name="connsiteY1296" fmla="*/ 1337352 h 3123248"/>
              <a:gd name="connsiteX1297" fmla="*/ 941288 w 3875837"/>
              <a:gd name="connsiteY1297" fmla="*/ 1339517 h 3123248"/>
              <a:gd name="connsiteX1298" fmla="*/ 931594 w 3875837"/>
              <a:gd name="connsiteY1298" fmla="*/ 1372647 h 3123248"/>
              <a:gd name="connsiteX1299" fmla="*/ 925288 w 3875837"/>
              <a:gd name="connsiteY1299" fmla="*/ 1387140 h 3123248"/>
              <a:gd name="connsiteX1300" fmla="*/ 895924 w 3875837"/>
              <a:gd name="connsiteY1300" fmla="*/ 1418104 h 3123248"/>
              <a:gd name="connsiteX1301" fmla="*/ 897147 w 3875837"/>
              <a:gd name="connsiteY1301" fmla="*/ 1392504 h 3123248"/>
              <a:gd name="connsiteX1302" fmla="*/ 893758 w 3875837"/>
              <a:gd name="connsiteY1302" fmla="*/ 1388458 h 3123248"/>
              <a:gd name="connsiteX1303" fmla="*/ 892065 w 3875837"/>
              <a:gd name="connsiteY1303" fmla="*/ 1388175 h 3123248"/>
              <a:gd name="connsiteX1304" fmla="*/ 888300 w 3875837"/>
              <a:gd name="connsiteY1304" fmla="*/ 1393917 h 3123248"/>
              <a:gd name="connsiteX1305" fmla="*/ 883500 w 3875837"/>
              <a:gd name="connsiteY1305" fmla="*/ 1415093 h 3123248"/>
              <a:gd name="connsiteX1306" fmla="*/ 878136 w 3875837"/>
              <a:gd name="connsiteY1306" fmla="*/ 1438246 h 3123248"/>
              <a:gd name="connsiteX1307" fmla="*/ 877476 w 3875837"/>
              <a:gd name="connsiteY1307" fmla="*/ 1439093 h 3123248"/>
              <a:gd name="connsiteX1308" fmla="*/ 876535 w 3875837"/>
              <a:gd name="connsiteY1308" fmla="*/ 1440316 h 3123248"/>
              <a:gd name="connsiteX1309" fmla="*/ 863170 w 3875837"/>
              <a:gd name="connsiteY1309" fmla="*/ 1456787 h 3123248"/>
              <a:gd name="connsiteX1310" fmla="*/ 864112 w 3875837"/>
              <a:gd name="connsiteY1310" fmla="*/ 1449728 h 3123248"/>
              <a:gd name="connsiteX1311" fmla="*/ 859688 w 3875837"/>
              <a:gd name="connsiteY1311" fmla="*/ 1411423 h 3123248"/>
              <a:gd name="connsiteX1312" fmla="*/ 853382 w 3875837"/>
              <a:gd name="connsiteY1312" fmla="*/ 1416317 h 3123248"/>
              <a:gd name="connsiteX1313" fmla="*/ 847642 w 3875837"/>
              <a:gd name="connsiteY1313" fmla="*/ 1465445 h 3123248"/>
              <a:gd name="connsiteX1314" fmla="*/ 844347 w 3875837"/>
              <a:gd name="connsiteY1314" fmla="*/ 1482199 h 3123248"/>
              <a:gd name="connsiteX1315" fmla="*/ 842654 w 3875837"/>
              <a:gd name="connsiteY1315" fmla="*/ 1488881 h 3123248"/>
              <a:gd name="connsiteX1316" fmla="*/ 816488 w 3875837"/>
              <a:gd name="connsiteY1316" fmla="*/ 1536034 h 3123248"/>
              <a:gd name="connsiteX1317" fmla="*/ 826371 w 3875837"/>
              <a:gd name="connsiteY1317" fmla="*/ 1492081 h 3123248"/>
              <a:gd name="connsiteX1318" fmla="*/ 829665 w 3875837"/>
              <a:gd name="connsiteY1318" fmla="*/ 1412834 h 3123248"/>
              <a:gd name="connsiteX1319" fmla="*/ 822324 w 3875837"/>
              <a:gd name="connsiteY1319" fmla="*/ 1414529 h 3123248"/>
              <a:gd name="connsiteX1320" fmla="*/ 798794 w 3875837"/>
              <a:gd name="connsiteY1320" fmla="*/ 1558811 h 3123248"/>
              <a:gd name="connsiteX1321" fmla="*/ 796818 w 3875837"/>
              <a:gd name="connsiteY1321" fmla="*/ 1561163 h 3123248"/>
              <a:gd name="connsiteX1322" fmla="*/ 783735 w 3875837"/>
              <a:gd name="connsiteY1322" fmla="*/ 1573587 h 3123248"/>
              <a:gd name="connsiteX1323" fmla="*/ 797477 w 3875837"/>
              <a:gd name="connsiteY1323" fmla="*/ 1528976 h 3123248"/>
              <a:gd name="connsiteX1324" fmla="*/ 803217 w 3875837"/>
              <a:gd name="connsiteY1324" fmla="*/ 1470433 h 3123248"/>
              <a:gd name="connsiteX1325" fmla="*/ 794183 w 3875837"/>
              <a:gd name="connsiteY1325" fmla="*/ 1472128 h 3123248"/>
              <a:gd name="connsiteX1326" fmla="*/ 766230 w 3875837"/>
              <a:gd name="connsiteY1326" fmla="*/ 1591376 h 3123248"/>
              <a:gd name="connsiteX1327" fmla="*/ 757383 w 3875837"/>
              <a:gd name="connsiteY1327" fmla="*/ 1601164 h 3123248"/>
              <a:gd name="connsiteX1328" fmla="*/ 770746 w 3875837"/>
              <a:gd name="connsiteY1328" fmla="*/ 1481540 h 3123248"/>
              <a:gd name="connsiteX1329" fmla="*/ 761711 w 3875837"/>
              <a:gd name="connsiteY1329" fmla="*/ 1478811 h 3123248"/>
              <a:gd name="connsiteX1330" fmla="*/ 748347 w 3875837"/>
              <a:gd name="connsiteY1330" fmla="*/ 1563799 h 3123248"/>
              <a:gd name="connsiteX1331" fmla="*/ 740441 w 3875837"/>
              <a:gd name="connsiteY1331" fmla="*/ 1625728 h 3123248"/>
              <a:gd name="connsiteX1332" fmla="*/ 738465 w 3875837"/>
              <a:gd name="connsiteY1332" fmla="*/ 1629210 h 3123248"/>
              <a:gd name="connsiteX1333" fmla="*/ 737899 w 3875837"/>
              <a:gd name="connsiteY1333" fmla="*/ 1589775 h 3123248"/>
              <a:gd name="connsiteX1334" fmla="*/ 743736 w 3875837"/>
              <a:gd name="connsiteY1334" fmla="*/ 1506293 h 3123248"/>
              <a:gd name="connsiteX1335" fmla="*/ 736300 w 3875837"/>
              <a:gd name="connsiteY1335" fmla="*/ 1507234 h 3123248"/>
              <a:gd name="connsiteX1336" fmla="*/ 724818 w 3875837"/>
              <a:gd name="connsiteY1336" fmla="*/ 1591376 h 3123248"/>
              <a:gd name="connsiteX1337" fmla="*/ 726041 w 3875837"/>
              <a:gd name="connsiteY1337" fmla="*/ 1618951 h 3123248"/>
              <a:gd name="connsiteX1338" fmla="*/ 721807 w 3875837"/>
              <a:gd name="connsiteY1338" fmla="*/ 1582622 h 3123248"/>
              <a:gd name="connsiteX1339" fmla="*/ 720959 w 3875837"/>
              <a:gd name="connsiteY1339" fmla="*/ 1518810 h 3123248"/>
              <a:gd name="connsiteX1340" fmla="*/ 712677 w 3875837"/>
              <a:gd name="connsiteY1340" fmla="*/ 1519752 h 3123248"/>
              <a:gd name="connsiteX1341" fmla="*/ 720394 w 3875837"/>
              <a:gd name="connsiteY1341" fmla="*/ 1649634 h 3123248"/>
              <a:gd name="connsiteX1342" fmla="*/ 732911 w 3875837"/>
              <a:gd name="connsiteY1342" fmla="*/ 1717304 h 3123248"/>
              <a:gd name="connsiteX1343" fmla="*/ 719924 w 3875837"/>
              <a:gd name="connsiteY1343" fmla="*/ 1683610 h 3123248"/>
              <a:gd name="connsiteX1344" fmla="*/ 702041 w 3875837"/>
              <a:gd name="connsiteY1344" fmla="*/ 1564551 h 3123248"/>
              <a:gd name="connsiteX1345" fmla="*/ 693665 w 3875837"/>
              <a:gd name="connsiteY1345" fmla="*/ 1565681 h 3123248"/>
              <a:gd name="connsiteX1346" fmla="*/ 723217 w 3875837"/>
              <a:gd name="connsiteY1346" fmla="*/ 1730574 h 3123248"/>
              <a:gd name="connsiteX1347" fmla="*/ 706841 w 3875837"/>
              <a:gd name="connsiteY1347" fmla="*/ 1702904 h 3123248"/>
              <a:gd name="connsiteX1348" fmla="*/ 685665 w 3875837"/>
              <a:gd name="connsiteY1348" fmla="*/ 1655469 h 3123248"/>
              <a:gd name="connsiteX1349" fmla="*/ 674465 w 3875837"/>
              <a:gd name="connsiteY1349" fmla="*/ 1626387 h 3123248"/>
              <a:gd name="connsiteX1350" fmla="*/ 667877 w 3875837"/>
              <a:gd name="connsiteY1350" fmla="*/ 1629493 h 3123248"/>
              <a:gd name="connsiteX1351" fmla="*/ 702701 w 3875837"/>
              <a:gd name="connsiteY1351" fmla="*/ 1714198 h 3123248"/>
              <a:gd name="connsiteX1352" fmla="*/ 721147 w 3875837"/>
              <a:gd name="connsiteY1352" fmla="*/ 1742151 h 3123248"/>
              <a:gd name="connsiteX1353" fmla="*/ 695359 w 3875837"/>
              <a:gd name="connsiteY1353" fmla="*/ 1709775 h 3123248"/>
              <a:gd name="connsiteX1354" fmla="*/ 640583 w 3875837"/>
              <a:gd name="connsiteY1354" fmla="*/ 1591940 h 3123248"/>
              <a:gd name="connsiteX1355" fmla="*/ 638794 w 3875837"/>
              <a:gd name="connsiteY1355" fmla="*/ 1537541 h 3123248"/>
              <a:gd name="connsiteX1356" fmla="*/ 644253 w 3875837"/>
              <a:gd name="connsiteY1356" fmla="*/ 1526246 h 3123248"/>
              <a:gd name="connsiteX1357" fmla="*/ 641995 w 3875837"/>
              <a:gd name="connsiteY1357" fmla="*/ 1476175 h 3123248"/>
              <a:gd name="connsiteX1358" fmla="*/ 691407 w 3875837"/>
              <a:gd name="connsiteY1358" fmla="*/ 1441069 h 3123248"/>
              <a:gd name="connsiteX1359" fmla="*/ 698371 w 3875837"/>
              <a:gd name="connsiteY1359" fmla="*/ 1435893 h 3123248"/>
              <a:gd name="connsiteX1360" fmla="*/ 724912 w 3875837"/>
              <a:gd name="connsiteY1360" fmla="*/ 1366811 h 3123248"/>
              <a:gd name="connsiteX1361" fmla="*/ 753241 w 3875837"/>
              <a:gd name="connsiteY1361" fmla="*/ 1359846 h 3123248"/>
              <a:gd name="connsiteX1362" fmla="*/ 732348 w 3875837"/>
              <a:gd name="connsiteY1362" fmla="*/ 1444269 h 3123248"/>
              <a:gd name="connsiteX1363" fmla="*/ 739782 w 3875837"/>
              <a:gd name="connsiteY1363" fmla="*/ 1445305 h 3123248"/>
              <a:gd name="connsiteX1364" fmla="*/ 748347 w 3875837"/>
              <a:gd name="connsiteY1364" fmla="*/ 1400505 h 3123248"/>
              <a:gd name="connsiteX1365" fmla="*/ 767453 w 3875837"/>
              <a:gd name="connsiteY1365" fmla="*/ 1361446 h 3123248"/>
              <a:gd name="connsiteX1366" fmla="*/ 809712 w 3875837"/>
              <a:gd name="connsiteY1366" fmla="*/ 1293964 h 3123248"/>
              <a:gd name="connsiteX1367" fmla="*/ 813383 w 3875837"/>
              <a:gd name="connsiteY1367" fmla="*/ 1307235 h 3123248"/>
              <a:gd name="connsiteX1368" fmla="*/ 817241 w 3875837"/>
              <a:gd name="connsiteY1368" fmla="*/ 1322764 h 3123248"/>
              <a:gd name="connsiteX1369" fmla="*/ 798042 w 3875837"/>
              <a:gd name="connsiteY1369" fmla="*/ 1406340 h 3123248"/>
              <a:gd name="connsiteX1370" fmla="*/ 805664 w 3875837"/>
              <a:gd name="connsiteY1370" fmla="*/ 1408693 h 3123248"/>
              <a:gd name="connsiteX1371" fmla="*/ 822512 w 3875837"/>
              <a:gd name="connsiteY1371" fmla="*/ 1354670 h 3123248"/>
              <a:gd name="connsiteX1372" fmla="*/ 828818 w 3875837"/>
              <a:gd name="connsiteY1372" fmla="*/ 1334810 h 3123248"/>
              <a:gd name="connsiteX1373" fmla="*/ 869477 w 3875837"/>
              <a:gd name="connsiteY1373" fmla="*/ 1266763 h 3123248"/>
              <a:gd name="connsiteX1374" fmla="*/ 888394 w 3875837"/>
              <a:gd name="connsiteY1374" fmla="*/ 1295282 h 3123248"/>
              <a:gd name="connsiteX1375" fmla="*/ 873805 w 3875837"/>
              <a:gd name="connsiteY1375" fmla="*/ 1335470 h 3123248"/>
              <a:gd name="connsiteX1376" fmla="*/ 881806 w 3875837"/>
              <a:gd name="connsiteY1376" fmla="*/ 1341399 h 3123248"/>
              <a:gd name="connsiteX1377" fmla="*/ 893005 w 3875837"/>
              <a:gd name="connsiteY1377" fmla="*/ 1323329 h 3123248"/>
              <a:gd name="connsiteX1378" fmla="*/ 928583 w 3875837"/>
              <a:gd name="connsiteY1378" fmla="*/ 1261869 h 3123248"/>
              <a:gd name="connsiteX1379" fmla="*/ 1034935 w 3875837"/>
              <a:gd name="connsiteY1379" fmla="*/ 1206152 h 3123248"/>
              <a:gd name="connsiteX1380" fmla="*/ 1320919 w 3875837"/>
              <a:gd name="connsiteY1380" fmla="*/ 1293229 h 3123248"/>
              <a:gd name="connsiteX1381" fmla="*/ 1332158 w 3875837"/>
              <a:gd name="connsiteY1381" fmla="*/ 1306765 h 3123248"/>
              <a:gd name="connsiteX1382" fmla="*/ 1346746 w 3875837"/>
              <a:gd name="connsiteY1382" fmla="*/ 1351376 h 3123248"/>
              <a:gd name="connsiteX1383" fmla="*/ 1341099 w 3875837"/>
              <a:gd name="connsiteY1383" fmla="*/ 1461023 h 3123248"/>
              <a:gd name="connsiteX1384" fmla="*/ 1331875 w 3875837"/>
              <a:gd name="connsiteY1384" fmla="*/ 1438623 h 3123248"/>
              <a:gd name="connsiteX1385" fmla="*/ 1323781 w 3875837"/>
              <a:gd name="connsiteY1385" fmla="*/ 1441258 h 3123248"/>
              <a:gd name="connsiteX1386" fmla="*/ 1327263 w 3875837"/>
              <a:gd name="connsiteY1386" fmla="*/ 1461776 h 3123248"/>
              <a:gd name="connsiteX1387" fmla="*/ 1333287 w 3875837"/>
              <a:gd name="connsiteY1387" fmla="*/ 1493964 h 3123248"/>
              <a:gd name="connsiteX1388" fmla="*/ 1322747 w 3875837"/>
              <a:gd name="connsiteY1388" fmla="*/ 1538764 h 3123248"/>
              <a:gd name="connsiteX1389" fmla="*/ 1307875 w 3875837"/>
              <a:gd name="connsiteY1389" fmla="*/ 1501588 h 3123248"/>
              <a:gd name="connsiteX1390" fmla="*/ 1300911 w 3875837"/>
              <a:gd name="connsiteY1390" fmla="*/ 1503564 h 3123248"/>
              <a:gd name="connsiteX1391" fmla="*/ 1308534 w 3875837"/>
              <a:gd name="connsiteY1391" fmla="*/ 1546765 h 3123248"/>
              <a:gd name="connsiteX1392" fmla="*/ 1312299 w 3875837"/>
              <a:gd name="connsiteY1392" fmla="*/ 1576787 h 3123248"/>
              <a:gd name="connsiteX1393" fmla="*/ 1304770 w 3875837"/>
              <a:gd name="connsiteY1393" fmla="*/ 1600505 h 3123248"/>
              <a:gd name="connsiteX1394" fmla="*/ 1291970 w 3875837"/>
              <a:gd name="connsiteY1394" fmla="*/ 1559470 h 3123248"/>
              <a:gd name="connsiteX1395" fmla="*/ 1284158 w 3875837"/>
              <a:gd name="connsiteY1395" fmla="*/ 1562764 h 3123248"/>
              <a:gd name="connsiteX1396" fmla="*/ 1292253 w 3875837"/>
              <a:gd name="connsiteY1396" fmla="*/ 1612269 h 3123248"/>
              <a:gd name="connsiteX1397" fmla="*/ 1287829 w 3875837"/>
              <a:gd name="connsiteY1397" fmla="*/ 1600129 h 3123248"/>
              <a:gd name="connsiteX1398" fmla="*/ 1281805 w 3875837"/>
              <a:gd name="connsiteY1398" fmla="*/ 1600788 h 3123248"/>
              <a:gd name="connsiteX1399" fmla="*/ 1287735 w 3875837"/>
              <a:gd name="connsiteY1399" fmla="*/ 1642858 h 3123248"/>
              <a:gd name="connsiteX1400" fmla="*/ 1282088 w 3875837"/>
              <a:gd name="connsiteY1400" fmla="*/ 1655375 h 3123248"/>
              <a:gd name="connsiteX1401" fmla="*/ 1281239 w 3875837"/>
              <a:gd name="connsiteY1401" fmla="*/ 1645681 h 3123248"/>
              <a:gd name="connsiteX1402" fmla="*/ 1274935 w 3875837"/>
              <a:gd name="connsiteY1402" fmla="*/ 1611611 h 3123248"/>
              <a:gd name="connsiteX1403" fmla="*/ 1266840 w 3875837"/>
              <a:gd name="connsiteY1403" fmla="*/ 1581398 h 3123248"/>
              <a:gd name="connsiteX1404" fmla="*/ 1259781 w 3875837"/>
              <a:gd name="connsiteY1404" fmla="*/ 1584882 h 3123248"/>
              <a:gd name="connsiteX1405" fmla="*/ 1266369 w 3875837"/>
              <a:gd name="connsiteY1405" fmla="*/ 1635516 h 3123248"/>
              <a:gd name="connsiteX1406" fmla="*/ 1269946 w 3875837"/>
              <a:gd name="connsiteY1406" fmla="*/ 1680316 h 3123248"/>
              <a:gd name="connsiteX1407" fmla="*/ 1268346 w 3875837"/>
              <a:gd name="connsiteY1407" fmla="*/ 1683610 h 3123248"/>
              <a:gd name="connsiteX1408" fmla="*/ 1262511 w 3875837"/>
              <a:gd name="connsiteY1408" fmla="*/ 1668082 h 3123248"/>
              <a:gd name="connsiteX1409" fmla="*/ 1256016 w 3875837"/>
              <a:gd name="connsiteY1409" fmla="*/ 1669681 h 3123248"/>
              <a:gd name="connsiteX1410" fmla="*/ 1258746 w 3875837"/>
              <a:gd name="connsiteY1410" fmla="*/ 1687469 h 3123248"/>
              <a:gd name="connsiteX1411" fmla="*/ 1260911 w 3875837"/>
              <a:gd name="connsiteY1411" fmla="*/ 1698952 h 3123248"/>
              <a:gd name="connsiteX1412" fmla="*/ 1247453 w 3875837"/>
              <a:gd name="connsiteY1412" fmla="*/ 1728505 h 3123248"/>
              <a:gd name="connsiteX1413" fmla="*/ 1250746 w 3875837"/>
              <a:gd name="connsiteY1413" fmla="*/ 1654435 h 3123248"/>
              <a:gd name="connsiteX1414" fmla="*/ 1242746 w 3875837"/>
              <a:gd name="connsiteY1414" fmla="*/ 1656881 h 3123248"/>
              <a:gd name="connsiteX1415" fmla="*/ 1233052 w 3875837"/>
              <a:gd name="connsiteY1415" fmla="*/ 1761823 h 3123248"/>
              <a:gd name="connsiteX1416" fmla="*/ 1228346 w 3875837"/>
              <a:gd name="connsiteY1416" fmla="*/ 1706575 h 3123248"/>
              <a:gd name="connsiteX1417" fmla="*/ 1221099 w 3875837"/>
              <a:gd name="connsiteY1417" fmla="*/ 1707045 h 3123248"/>
              <a:gd name="connsiteX1418" fmla="*/ 1220628 w 3875837"/>
              <a:gd name="connsiteY1418" fmla="*/ 1754670 h 3123248"/>
              <a:gd name="connsiteX1419" fmla="*/ 1221664 w 3875837"/>
              <a:gd name="connsiteY1419" fmla="*/ 1804269 h 3123248"/>
              <a:gd name="connsiteX1420" fmla="*/ 1221664 w 3875837"/>
              <a:gd name="connsiteY1420" fmla="*/ 1809069 h 3123248"/>
              <a:gd name="connsiteX1421" fmla="*/ 1218746 w 3875837"/>
              <a:gd name="connsiteY1421" fmla="*/ 1820457 h 3123248"/>
              <a:gd name="connsiteX1422" fmla="*/ 1212346 w 3875837"/>
              <a:gd name="connsiteY1422" fmla="*/ 1729351 h 3123248"/>
              <a:gd name="connsiteX1423" fmla="*/ 1203782 w 3875837"/>
              <a:gd name="connsiteY1423" fmla="*/ 1729822 h 3123248"/>
              <a:gd name="connsiteX1424" fmla="*/ 1200017 w 3875837"/>
              <a:gd name="connsiteY1424" fmla="*/ 1862904 h 3123248"/>
              <a:gd name="connsiteX1425" fmla="*/ 1189476 w 3875837"/>
              <a:gd name="connsiteY1425" fmla="*/ 1778951 h 3123248"/>
              <a:gd name="connsiteX1426" fmla="*/ 1183829 w 3875837"/>
              <a:gd name="connsiteY1426" fmla="*/ 1779799 h 3123248"/>
              <a:gd name="connsiteX1427" fmla="*/ 1193522 w 3875837"/>
              <a:gd name="connsiteY1427" fmla="*/ 1893398 h 3123248"/>
              <a:gd name="connsiteX1428" fmla="*/ 1206135 w 3875837"/>
              <a:gd name="connsiteY1428" fmla="*/ 1968505 h 3123248"/>
              <a:gd name="connsiteX1429" fmla="*/ 1213476 w 3875837"/>
              <a:gd name="connsiteY1429" fmla="*/ 2000316 h 3123248"/>
              <a:gd name="connsiteX1430" fmla="*/ 1214887 w 3875837"/>
              <a:gd name="connsiteY1430" fmla="*/ 2013587 h 3123248"/>
              <a:gd name="connsiteX1431" fmla="*/ 1195404 w 3875837"/>
              <a:gd name="connsiteY1431" fmla="*/ 1932740 h 3123248"/>
              <a:gd name="connsiteX1432" fmla="*/ 1172158 w 3875837"/>
              <a:gd name="connsiteY1432" fmla="*/ 1786858 h 3123248"/>
              <a:gd name="connsiteX1433" fmla="*/ 1164629 w 3875837"/>
              <a:gd name="connsiteY1433" fmla="*/ 1786575 h 3123248"/>
              <a:gd name="connsiteX1434" fmla="*/ 1185711 w 3875837"/>
              <a:gd name="connsiteY1434" fmla="*/ 1935752 h 3123248"/>
              <a:gd name="connsiteX1435" fmla="*/ 1211405 w 3875837"/>
              <a:gd name="connsiteY1435" fmla="*/ 2032504 h 3123248"/>
              <a:gd name="connsiteX1436" fmla="*/ 1149099 w 3875837"/>
              <a:gd name="connsiteY1436" fmla="*/ 1850387 h 3123248"/>
              <a:gd name="connsiteX1437" fmla="*/ 1142228 w 3875837"/>
              <a:gd name="connsiteY1437" fmla="*/ 1851046 h 3123248"/>
              <a:gd name="connsiteX1438" fmla="*/ 1189569 w 3875837"/>
              <a:gd name="connsiteY1438" fmla="*/ 2011798 h 3123248"/>
              <a:gd name="connsiteX1439" fmla="*/ 1214040 w 3875837"/>
              <a:gd name="connsiteY1439" fmla="*/ 2075233 h 3123248"/>
              <a:gd name="connsiteX1440" fmla="*/ 1136298 w 3875837"/>
              <a:gd name="connsiteY1440" fmla="*/ 1919281 h 3123248"/>
              <a:gd name="connsiteX1441" fmla="*/ 1128017 w 3875837"/>
              <a:gd name="connsiteY1441" fmla="*/ 1920222 h 3123248"/>
              <a:gd name="connsiteX1442" fmla="*/ 1177146 w 3875837"/>
              <a:gd name="connsiteY1442" fmla="*/ 2036834 h 3123248"/>
              <a:gd name="connsiteX1443" fmla="*/ 1199641 w 3875837"/>
              <a:gd name="connsiteY1443" fmla="*/ 2073163 h 3123248"/>
              <a:gd name="connsiteX1444" fmla="*/ 1132252 w 3875837"/>
              <a:gd name="connsiteY1444" fmla="*/ 1993258 h 3123248"/>
              <a:gd name="connsiteX1445" fmla="*/ 1127922 w 3875837"/>
              <a:gd name="connsiteY1445" fmla="*/ 1996270 h 3123248"/>
              <a:gd name="connsiteX1446" fmla="*/ 1164817 w 3875837"/>
              <a:gd name="connsiteY1446" fmla="*/ 2054151 h 3123248"/>
              <a:gd name="connsiteX1447" fmla="*/ 1110135 w 3875837"/>
              <a:gd name="connsiteY1447" fmla="*/ 1995987 h 3123248"/>
              <a:gd name="connsiteX1448" fmla="*/ 1000111 w 3875837"/>
              <a:gd name="connsiteY1448" fmla="*/ 1738105 h 3123248"/>
              <a:gd name="connsiteX1449" fmla="*/ 1003124 w 3875837"/>
              <a:gd name="connsiteY1449" fmla="*/ 1749117 h 3123248"/>
              <a:gd name="connsiteX1450" fmla="*/ 1021005 w 3875837"/>
              <a:gd name="connsiteY1450" fmla="*/ 1793823 h 3123248"/>
              <a:gd name="connsiteX1451" fmla="*/ 1033711 w 3875837"/>
              <a:gd name="connsiteY1451" fmla="*/ 1806152 h 3123248"/>
              <a:gd name="connsiteX1452" fmla="*/ 1037287 w 3875837"/>
              <a:gd name="connsiteY1452" fmla="*/ 1802669 h 3123248"/>
              <a:gd name="connsiteX1453" fmla="*/ 1023170 w 3875837"/>
              <a:gd name="connsiteY1453" fmla="*/ 1772081 h 3123248"/>
              <a:gd name="connsiteX1454" fmla="*/ 1014322 w 3875837"/>
              <a:gd name="connsiteY1454" fmla="*/ 1744505 h 3123248"/>
              <a:gd name="connsiteX1455" fmla="*/ 1009711 w 3875837"/>
              <a:gd name="connsiteY1455" fmla="*/ 1733305 h 3123248"/>
              <a:gd name="connsiteX1456" fmla="*/ 1008393 w 3875837"/>
              <a:gd name="connsiteY1456" fmla="*/ 1728410 h 3123248"/>
              <a:gd name="connsiteX1457" fmla="*/ 1008112 w 3875837"/>
              <a:gd name="connsiteY1457" fmla="*/ 1726435 h 3123248"/>
              <a:gd name="connsiteX1458" fmla="*/ 1018840 w 3875837"/>
              <a:gd name="connsiteY1458" fmla="*/ 1710905 h 3123248"/>
              <a:gd name="connsiteX1459" fmla="*/ 1056582 w 3875837"/>
              <a:gd name="connsiteY1459" fmla="*/ 1787610 h 3123248"/>
              <a:gd name="connsiteX1460" fmla="*/ 1065805 w 3875837"/>
              <a:gd name="connsiteY1460" fmla="*/ 1785445 h 3123248"/>
              <a:gd name="connsiteX1461" fmla="*/ 1032205 w 3875837"/>
              <a:gd name="connsiteY1461" fmla="*/ 1710999 h 3123248"/>
              <a:gd name="connsiteX1462" fmla="*/ 1039641 w 3875837"/>
              <a:gd name="connsiteY1462" fmla="*/ 1672693 h 3123248"/>
              <a:gd name="connsiteX1463" fmla="*/ 1043311 w 3875837"/>
              <a:gd name="connsiteY1463" fmla="*/ 1671657 h 3123248"/>
              <a:gd name="connsiteX1464" fmla="*/ 1058464 w 3875837"/>
              <a:gd name="connsiteY1464" fmla="*/ 1699892 h 3123248"/>
              <a:gd name="connsiteX1465" fmla="*/ 1064393 w 3875837"/>
              <a:gd name="connsiteY1465" fmla="*/ 1695657 h 3123248"/>
              <a:gd name="connsiteX1466" fmla="*/ 1055641 w 3875837"/>
              <a:gd name="connsiteY1466" fmla="*/ 1674669 h 3123248"/>
              <a:gd name="connsiteX1467" fmla="*/ 1050840 w 3875837"/>
              <a:gd name="connsiteY1467" fmla="*/ 1665729 h 3123248"/>
              <a:gd name="connsiteX1468" fmla="*/ 1049806 w 3875837"/>
              <a:gd name="connsiteY1468" fmla="*/ 1665447 h 3123248"/>
              <a:gd name="connsiteX1469" fmla="*/ 1065335 w 3875837"/>
              <a:gd name="connsiteY1469" fmla="*/ 1644928 h 3123248"/>
              <a:gd name="connsiteX1470" fmla="*/ 1076159 w 3875837"/>
              <a:gd name="connsiteY1470" fmla="*/ 1662340 h 3123248"/>
              <a:gd name="connsiteX1471" fmla="*/ 1094323 w 3875837"/>
              <a:gd name="connsiteY1471" fmla="*/ 1703658 h 3123248"/>
              <a:gd name="connsiteX1472" fmla="*/ 1124723 w 3875837"/>
              <a:gd name="connsiteY1472" fmla="*/ 1780834 h 3123248"/>
              <a:gd name="connsiteX1473" fmla="*/ 1131404 w 3875837"/>
              <a:gd name="connsiteY1473" fmla="*/ 1777069 h 3123248"/>
              <a:gd name="connsiteX1474" fmla="*/ 1097617 w 3875837"/>
              <a:gd name="connsiteY1474" fmla="*/ 1683800 h 3123248"/>
              <a:gd name="connsiteX1475" fmla="*/ 1079264 w 3875837"/>
              <a:gd name="connsiteY1475" fmla="*/ 1645117 h 3123248"/>
              <a:gd name="connsiteX1476" fmla="*/ 1069006 w 3875837"/>
              <a:gd name="connsiteY1476" fmla="*/ 1628082 h 3123248"/>
              <a:gd name="connsiteX1477" fmla="*/ 1074464 w 3875837"/>
              <a:gd name="connsiteY1477" fmla="*/ 1612458 h 3123248"/>
              <a:gd name="connsiteX1478" fmla="*/ 1103452 w 3875837"/>
              <a:gd name="connsiteY1478" fmla="*/ 1675799 h 3123248"/>
              <a:gd name="connsiteX1479" fmla="*/ 1110699 w 3875837"/>
              <a:gd name="connsiteY1479" fmla="*/ 1675235 h 3123248"/>
              <a:gd name="connsiteX1480" fmla="*/ 1086981 w 3875837"/>
              <a:gd name="connsiteY1480" fmla="*/ 1608505 h 3123248"/>
              <a:gd name="connsiteX1481" fmla="*/ 1079547 w 3875837"/>
              <a:gd name="connsiteY1481" fmla="*/ 1593258 h 3123248"/>
              <a:gd name="connsiteX1482" fmla="*/ 1076629 w 3875837"/>
              <a:gd name="connsiteY1482" fmla="*/ 1571799 h 3123248"/>
              <a:gd name="connsiteX1483" fmla="*/ 1080676 w 3875837"/>
              <a:gd name="connsiteY1483" fmla="*/ 1566622 h 3123248"/>
              <a:gd name="connsiteX1484" fmla="*/ 1084064 w 3875837"/>
              <a:gd name="connsiteY1484" fmla="*/ 1557023 h 3123248"/>
              <a:gd name="connsiteX1485" fmla="*/ 1087077 w 3875837"/>
              <a:gd name="connsiteY1485" fmla="*/ 1548270 h 3123248"/>
              <a:gd name="connsiteX1486" fmla="*/ 1113429 w 3875837"/>
              <a:gd name="connsiteY1486" fmla="*/ 1557117 h 3123248"/>
              <a:gd name="connsiteX1487" fmla="*/ 1114935 w 3875837"/>
              <a:gd name="connsiteY1487" fmla="*/ 1559187 h 3123248"/>
              <a:gd name="connsiteX1488" fmla="*/ 1115687 w 3875837"/>
              <a:gd name="connsiteY1488" fmla="*/ 1563140 h 3123248"/>
              <a:gd name="connsiteX1489" fmla="*/ 1114276 w 3875837"/>
              <a:gd name="connsiteY1489" fmla="*/ 1597965 h 3123248"/>
              <a:gd name="connsiteX1490" fmla="*/ 1121899 w 3875837"/>
              <a:gd name="connsiteY1490" fmla="*/ 1600317 h 3123248"/>
              <a:gd name="connsiteX1491" fmla="*/ 1121994 w 3875837"/>
              <a:gd name="connsiteY1491" fmla="*/ 1521446 h 3123248"/>
              <a:gd name="connsiteX1492" fmla="*/ 1133663 w 3875837"/>
              <a:gd name="connsiteY1492" fmla="*/ 1517023 h 3123248"/>
              <a:gd name="connsiteX1493" fmla="*/ 1150134 w 3875837"/>
              <a:gd name="connsiteY1493" fmla="*/ 1526529 h 3123248"/>
              <a:gd name="connsiteX1494" fmla="*/ 1158040 w 3875837"/>
              <a:gd name="connsiteY1494" fmla="*/ 1533399 h 3123248"/>
              <a:gd name="connsiteX1495" fmla="*/ 1188347 w 3875837"/>
              <a:gd name="connsiteY1495" fmla="*/ 1628646 h 3123248"/>
              <a:gd name="connsiteX1496" fmla="*/ 1199358 w 3875837"/>
              <a:gd name="connsiteY1496" fmla="*/ 1630339 h 3123248"/>
              <a:gd name="connsiteX1497" fmla="*/ 1185805 w 3875837"/>
              <a:gd name="connsiteY1497" fmla="*/ 1556081 h 3123248"/>
              <a:gd name="connsiteX1498" fmla="*/ 1175546 w 3875837"/>
              <a:gd name="connsiteY1498" fmla="*/ 1539329 h 3123248"/>
              <a:gd name="connsiteX1499" fmla="*/ 1175171 w 3875837"/>
              <a:gd name="connsiteY1499" fmla="*/ 1538670 h 3123248"/>
              <a:gd name="connsiteX1500" fmla="*/ 1165947 w 3875837"/>
              <a:gd name="connsiteY1500" fmla="*/ 1457728 h 3123248"/>
              <a:gd name="connsiteX1501" fmla="*/ 1221381 w 3875837"/>
              <a:gd name="connsiteY1501" fmla="*/ 1483800 h 3123248"/>
              <a:gd name="connsiteX1502" fmla="*/ 1232111 w 3875837"/>
              <a:gd name="connsiteY1502" fmla="*/ 1473164 h 3123248"/>
              <a:gd name="connsiteX1503" fmla="*/ 1214605 w 3875837"/>
              <a:gd name="connsiteY1503" fmla="*/ 1423094 h 3123248"/>
              <a:gd name="connsiteX1504" fmla="*/ 1230323 w 3875837"/>
              <a:gd name="connsiteY1504" fmla="*/ 1408223 h 3123248"/>
              <a:gd name="connsiteX1505" fmla="*/ 1229852 w 3875837"/>
              <a:gd name="connsiteY1505" fmla="*/ 1400318 h 3123248"/>
              <a:gd name="connsiteX1506" fmla="*/ 1238604 w 3875837"/>
              <a:gd name="connsiteY1506" fmla="*/ 1367376 h 3123248"/>
              <a:gd name="connsiteX1507" fmla="*/ 1290558 w 3875837"/>
              <a:gd name="connsiteY1507" fmla="*/ 1340459 h 3123248"/>
              <a:gd name="connsiteX1508" fmla="*/ 1299781 w 3875837"/>
              <a:gd name="connsiteY1508" fmla="*/ 1333305 h 3123248"/>
              <a:gd name="connsiteX1509" fmla="*/ 1320919 w 3875837"/>
              <a:gd name="connsiteY1509" fmla="*/ 1293229 h 3123248"/>
              <a:gd name="connsiteX1510" fmla="*/ 3736848 w 3875837"/>
              <a:gd name="connsiteY1510" fmla="*/ 1980869 h 3123248"/>
              <a:gd name="connsiteX1511" fmla="*/ 3728670 w 3875837"/>
              <a:gd name="connsiteY1511" fmla="*/ 1981492 h 3123248"/>
              <a:gd name="connsiteX1512" fmla="*/ 3698742 w 3875837"/>
              <a:gd name="connsiteY1512" fmla="*/ 2034575 h 3123248"/>
              <a:gd name="connsiteX1513" fmla="*/ 3707871 w 3875837"/>
              <a:gd name="connsiteY1513" fmla="*/ 2039187 h 3123248"/>
              <a:gd name="connsiteX1514" fmla="*/ 3739870 w 3875837"/>
              <a:gd name="connsiteY1514" fmla="*/ 1988645 h 3123248"/>
              <a:gd name="connsiteX1515" fmla="*/ 3736848 w 3875837"/>
              <a:gd name="connsiteY1515" fmla="*/ 1980869 h 3123248"/>
              <a:gd name="connsiteX1516" fmla="*/ 1921145 w 3875837"/>
              <a:gd name="connsiteY1516" fmla="*/ 1403987 h 3123248"/>
              <a:gd name="connsiteX1517" fmla="*/ 1914086 w 3875837"/>
              <a:gd name="connsiteY1517" fmla="*/ 1402011 h 3123248"/>
              <a:gd name="connsiteX1518" fmla="*/ 1909568 w 3875837"/>
              <a:gd name="connsiteY1518" fmla="*/ 1412365 h 3123248"/>
              <a:gd name="connsiteX1519" fmla="*/ 1906933 w 3875837"/>
              <a:gd name="connsiteY1519" fmla="*/ 1437870 h 3123248"/>
              <a:gd name="connsiteX1520" fmla="*/ 1907121 w 3875837"/>
              <a:gd name="connsiteY1520" fmla="*/ 1437776 h 3123248"/>
              <a:gd name="connsiteX1521" fmla="*/ 1906556 w 3875837"/>
              <a:gd name="connsiteY1521" fmla="*/ 1439282 h 3123248"/>
              <a:gd name="connsiteX1522" fmla="*/ 1915968 w 3875837"/>
              <a:gd name="connsiteY1522" fmla="*/ 1443235 h 3123248"/>
              <a:gd name="connsiteX1523" fmla="*/ 1921145 w 3875837"/>
              <a:gd name="connsiteY1523" fmla="*/ 1403987 h 3123248"/>
              <a:gd name="connsiteX1524" fmla="*/ 1955121 w 3875837"/>
              <a:gd name="connsiteY1524" fmla="*/ 1412741 h 3123248"/>
              <a:gd name="connsiteX1525" fmla="*/ 1948061 w 3875837"/>
              <a:gd name="connsiteY1525" fmla="*/ 1410764 h 3123248"/>
              <a:gd name="connsiteX1526" fmla="*/ 1935168 w 3875837"/>
              <a:gd name="connsiteY1526" fmla="*/ 1434858 h 3123248"/>
              <a:gd name="connsiteX1527" fmla="*/ 1931497 w 3875837"/>
              <a:gd name="connsiteY1527" fmla="*/ 1445399 h 3123248"/>
              <a:gd name="connsiteX1528" fmla="*/ 1936768 w 3875837"/>
              <a:gd name="connsiteY1528" fmla="*/ 1447188 h 3123248"/>
              <a:gd name="connsiteX1529" fmla="*/ 1955121 w 3875837"/>
              <a:gd name="connsiteY1529" fmla="*/ 1412741 h 3123248"/>
              <a:gd name="connsiteX1530" fmla="*/ 1985615 w 3875837"/>
              <a:gd name="connsiteY1530" fmla="*/ 1415376 h 3123248"/>
              <a:gd name="connsiteX1531" fmla="*/ 1965944 w 3875837"/>
              <a:gd name="connsiteY1531" fmla="*/ 1434764 h 3123248"/>
              <a:gd name="connsiteX1532" fmla="*/ 1970556 w 3875837"/>
              <a:gd name="connsiteY1532" fmla="*/ 1440976 h 3123248"/>
              <a:gd name="connsiteX1533" fmla="*/ 1992392 w 3875837"/>
              <a:gd name="connsiteY1533" fmla="*/ 1417540 h 3123248"/>
              <a:gd name="connsiteX1534" fmla="*/ 1985615 w 3875837"/>
              <a:gd name="connsiteY1534" fmla="*/ 1415376 h 3123248"/>
              <a:gd name="connsiteX1535" fmla="*/ 1942744 w 3875837"/>
              <a:gd name="connsiteY1535" fmla="*/ 1381741 h 3123248"/>
              <a:gd name="connsiteX1536" fmla="*/ 1980344 w 3875837"/>
              <a:gd name="connsiteY1536" fmla="*/ 1394764 h 3123248"/>
              <a:gd name="connsiteX1537" fmla="*/ 2016673 w 3875837"/>
              <a:gd name="connsiteY1537" fmla="*/ 1419141 h 3123248"/>
              <a:gd name="connsiteX1538" fmla="*/ 1981568 w 3875837"/>
              <a:gd name="connsiteY1538" fmla="*/ 1460365 h 3123248"/>
              <a:gd name="connsiteX1539" fmla="*/ 1913709 w 3875837"/>
              <a:gd name="connsiteY1539" fmla="*/ 1515611 h 3123248"/>
              <a:gd name="connsiteX1540" fmla="*/ 1900538 w 3875837"/>
              <a:gd name="connsiteY1540" fmla="*/ 1531823 h 3123248"/>
              <a:gd name="connsiteX1541" fmla="*/ 1893063 w 3875837"/>
              <a:gd name="connsiteY1541" fmla="*/ 1528199 h 3123248"/>
              <a:gd name="connsiteX1542" fmla="*/ 1860438 w 3875837"/>
              <a:gd name="connsiteY1542" fmla="*/ 1523329 h 3123248"/>
              <a:gd name="connsiteX1543" fmla="*/ 1853191 w 3875837"/>
              <a:gd name="connsiteY1543" fmla="*/ 1532175 h 3123248"/>
              <a:gd name="connsiteX1544" fmla="*/ 1852910 w 3875837"/>
              <a:gd name="connsiteY1544" fmla="*/ 1536787 h 3123248"/>
              <a:gd name="connsiteX1545" fmla="*/ 1762462 w 3875837"/>
              <a:gd name="connsiteY1545" fmla="*/ 1546480 h 3123248"/>
              <a:gd name="connsiteX1546" fmla="*/ 1767826 w 3875837"/>
              <a:gd name="connsiteY1546" fmla="*/ 1569728 h 3123248"/>
              <a:gd name="connsiteX1547" fmla="*/ 1710885 w 3875837"/>
              <a:gd name="connsiteY1547" fmla="*/ 1554104 h 3123248"/>
              <a:gd name="connsiteX1548" fmla="*/ 1698463 w 3875837"/>
              <a:gd name="connsiteY1548" fmla="*/ 1582058 h 3123248"/>
              <a:gd name="connsiteX1549" fmla="*/ 1701192 w 3875837"/>
              <a:gd name="connsiteY1549" fmla="*/ 1586669 h 3123248"/>
              <a:gd name="connsiteX1550" fmla="*/ 1695546 w 3875837"/>
              <a:gd name="connsiteY1550" fmla="*/ 1583751 h 3123248"/>
              <a:gd name="connsiteX1551" fmla="*/ 1674945 w 3875837"/>
              <a:gd name="connsiteY1551" fmla="*/ 1577638 h 3123248"/>
              <a:gd name="connsiteX1552" fmla="*/ 1673428 w 3875837"/>
              <a:gd name="connsiteY1552" fmla="*/ 1569259 h 3123248"/>
              <a:gd name="connsiteX1553" fmla="*/ 1673239 w 3875837"/>
              <a:gd name="connsiteY1553" fmla="*/ 1567094 h 3123248"/>
              <a:gd name="connsiteX1554" fmla="*/ 1672109 w 3875837"/>
              <a:gd name="connsiteY1554" fmla="*/ 1565118 h 3123248"/>
              <a:gd name="connsiteX1555" fmla="*/ 1656581 w 3875837"/>
              <a:gd name="connsiteY1555" fmla="*/ 1520601 h 3123248"/>
              <a:gd name="connsiteX1556" fmla="*/ 1707780 w 3875837"/>
              <a:gd name="connsiteY1556" fmla="*/ 1523988 h 3123248"/>
              <a:gd name="connsiteX1557" fmla="*/ 1714933 w 3875837"/>
              <a:gd name="connsiteY1557" fmla="*/ 1520035 h 3123248"/>
              <a:gd name="connsiteX1558" fmla="*/ 1713804 w 3875837"/>
              <a:gd name="connsiteY1558" fmla="*/ 1502153 h 3123248"/>
              <a:gd name="connsiteX1559" fmla="*/ 1724439 w 3875837"/>
              <a:gd name="connsiteY1559" fmla="*/ 1442953 h 3123248"/>
              <a:gd name="connsiteX1560" fmla="*/ 1785709 w 3875837"/>
              <a:gd name="connsiteY1560" fmla="*/ 1422717 h 3123248"/>
              <a:gd name="connsiteX1561" fmla="*/ 1792486 w 3875837"/>
              <a:gd name="connsiteY1561" fmla="*/ 1417447 h 3123248"/>
              <a:gd name="connsiteX1562" fmla="*/ 1838603 w 3875837"/>
              <a:gd name="connsiteY1562" fmla="*/ 1435235 h 3123248"/>
              <a:gd name="connsiteX1563" fmla="*/ 1849426 w 3875837"/>
              <a:gd name="connsiteY1563" fmla="*/ 1500835 h 3123248"/>
              <a:gd name="connsiteX1564" fmla="*/ 1859027 w 3875837"/>
              <a:gd name="connsiteY1564" fmla="*/ 1499799 h 3123248"/>
              <a:gd name="connsiteX1565" fmla="*/ 1855263 w 3875837"/>
              <a:gd name="connsiteY1565" fmla="*/ 1420836 h 3123248"/>
              <a:gd name="connsiteX1566" fmla="*/ 1869097 w 3875837"/>
              <a:gd name="connsiteY1566" fmla="*/ 1418671 h 3123248"/>
              <a:gd name="connsiteX1567" fmla="*/ 1878980 w 3875837"/>
              <a:gd name="connsiteY1567" fmla="*/ 1442388 h 3123248"/>
              <a:gd name="connsiteX1568" fmla="*/ 1890086 w 3875837"/>
              <a:gd name="connsiteY1568" fmla="*/ 1436836 h 3123248"/>
              <a:gd name="connsiteX1569" fmla="*/ 1887263 w 3875837"/>
              <a:gd name="connsiteY1569" fmla="*/ 1420270 h 3123248"/>
              <a:gd name="connsiteX1570" fmla="*/ 1882838 w 3875837"/>
              <a:gd name="connsiteY1570" fmla="*/ 1406530 h 3123248"/>
              <a:gd name="connsiteX1571" fmla="*/ 1876155 w 3875837"/>
              <a:gd name="connsiteY1571" fmla="*/ 1391753 h 3123248"/>
              <a:gd name="connsiteX1572" fmla="*/ 1901191 w 3875837"/>
              <a:gd name="connsiteY1572" fmla="*/ 1383753 h 3123248"/>
              <a:gd name="connsiteX1573" fmla="*/ 1942744 w 3875837"/>
              <a:gd name="connsiteY1573" fmla="*/ 1381741 h 3123248"/>
              <a:gd name="connsiteX1574" fmla="*/ 2949495 w 3875837"/>
              <a:gd name="connsiteY1574" fmla="*/ 1461233 h 3123248"/>
              <a:gd name="connsiteX1575" fmla="*/ 2944577 w 3875837"/>
              <a:gd name="connsiteY1575" fmla="*/ 1466293 h 3123248"/>
              <a:gd name="connsiteX1576" fmla="*/ 2931496 w 3875837"/>
              <a:gd name="connsiteY1576" fmla="*/ 1488317 h 3123248"/>
              <a:gd name="connsiteX1577" fmla="*/ 2916531 w 3875837"/>
              <a:gd name="connsiteY1577" fmla="*/ 1514387 h 3123248"/>
              <a:gd name="connsiteX1578" fmla="*/ 2926696 w 3875837"/>
              <a:gd name="connsiteY1578" fmla="*/ 1523893 h 3123248"/>
              <a:gd name="connsiteX1579" fmla="*/ 2954272 w 3875837"/>
              <a:gd name="connsiteY1579" fmla="*/ 1486528 h 3123248"/>
              <a:gd name="connsiteX1580" fmla="*/ 2955965 w 3875837"/>
              <a:gd name="connsiteY1580" fmla="*/ 1463658 h 3123248"/>
              <a:gd name="connsiteX1581" fmla="*/ 2949495 w 3875837"/>
              <a:gd name="connsiteY1581" fmla="*/ 1461233 h 3123248"/>
              <a:gd name="connsiteX1582" fmla="*/ 3006742 w 3875837"/>
              <a:gd name="connsiteY1582" fmla="*/ 1431516 h 3123248"/>
              <a:gd name="connsiteX1583" fmla="*/ 3000860 w 3875837"/>
              <a:gd name="connsiteY1583" fmla="*/ 1432787 h 3123248"/>
              <a:gd name="connsiteX1584" fmla="*/ 2972719 w 3875837"/>
              <a:gd name="connsiteY1584" fmla="*/ 1484457 h 3123248"/>
              <a:gd name="connsiteX1585" fmla="*/ 2943167 w 3875837"/>
              <a:gd name="connsiteY1585" fmla="*/ 1533963 h 3123248"/>
              <a:gd name="connsiteX1586" fmla="*/ 2952766 w 3875837"/>
              <a:gd name="connsiteY1586" fmla="*/ 1541022 h 3123248"/>
              <a:gd name="connsiteX1587" fmla="*/ 2991355 w 3875837"/>
              <a:gd name="connsiteY1587" fmla="*/ 1485492 h 3123248"/>
              <a:gd name="connsiteX1588" fmla="*/ 3009802 w 3875837"/>
              <a:gd name="connsiteY1588" fmla="*/ 1437023 h 3123248"/>
              <a:gd name="connsiteX1589" fmla="*/ 3006742 w 3875837"/>
              <a:gd name="connsiteY1589" fmla="*/ 1431516 h 3123248"/>
              <a:gd name="connsiteX1590" fmla="*/ 3678647 w 3875837"/>
              <a:gd name="connsiteY1590" fmla="*/ 1603740 h 3123248"/>
              <a:gd name="connsiteX1591" fmla="*/ 3672200 w 3875837"/>
              <a:gd name="connsiteY1591" fmla="*/ 1604833 h 3123248"/>
              <a:gd name="connsiteX1592" fmla="*/ 3671824 w 3875837"/>
              <a:gd name="connsiteY1592" fmla="*/ 1649539 h 3123248"/>
              <a:gd name="connsiteX1593" fmla="*/ 3682177 w 3875837"/>
              <a:gd name="connsiteY1593" fmla="*/ 1644457 h 3123248"/>
              <a:gd name="connsiteX1594" fmla="*/ 3682930 w 3875837"/>
              <a:gd name="connsiteY1594" fmla="*/ 1631469 h 3123248"/>
              <a:gd name="connsiteX1595" fmla="*/ 3682271 w 3875837"/>
              <a:gd name="connsiteY1595" fmla="*/ 1609069 h 3123248"/>
              <a:gd name="connsiteX1596" fmla="*/ 3678647 w 3875837"/>
              <a:gd name="connsiteY1596" fmla="*/ 1603740 h 3123248"/>
              <a:gd name="connsiteX1597" fmla="*/ 2903884 w 3875837"/>
              <a:gd name="connsiteY1597" fmla="*/ 1362259 h 3123248"/>
              <a:gd name="connsiteX1598" fmla="*/ 2897331 w 3875837"/>
              <a:gd name="connsiteY1598" fmla="*/ 1363988 h 3123248"/>
              <a:gd name="connsiteX1599" fmla="*/ 2884719 w 3875837"/>
              <a:gd name="connsiteY1599" fmla="*/ 1424975 h 3123248"/>
              <a:gd name="connsiteX1600" fmla="*/ 2896766 w 3875837"/>
              <a:gd name="connsiteY1600" fmla="*/ 1427046 h 3123248"/>
              <a:gd name="connsiteX1601" fmla="*/ 2908249 w 3875837"/>
              <a:gd name="connsiteY1601" fmla="*/ 1367659 h 3123248"/>
              <a:gd name="connsiteX1602" fmla="*/ 2903884 w 3875837"/>
              <a:gd name="connsiteY1602" fmla="*/ 1362259 h 3123248"/>
              <a:gd name="connsiteX1603" fmla="*/ 3070683 w 3875837"/>
              <a:gd name="connsiteY1603" fmla="*/ 1408376 h 3123248"/>
              <a:gd name="connsiteX1604" fmla="*/ 3063918 w 3875837"/>
              <a:gd name="connsiteY1604" fmla="*/ 1411799 h 3123248"/>
              <a:gd name="connsiteX1605" fmla="*/ 3028155 w 3875837"/>
              <a:gd name="connsiteY1605" fmla="*/ 1467800 h 3123248"/>
              <a:gd name="connsiteX1606" fmla="*/ 3037565 w 3875837"/>
              <a:gd name="connsiteY1606" fmla="*/ 1477493 h 3123248"/>
              <a:gd name="connsiteX1607" fmla="*/ 3065048 w 3875837"/>
              <a:gd name="connsiteY1607" fmla="*/ 1443893 h 3123248"/>
              <a:gd name="connsiteX1608" fmla="*/ 3075965 w 3875837"/>
              <a:gd name="connsiteY1608" fmla="*/ 1413775 h 3123248"/>
              <a:gd name="connsiteX1609" fmla="*/ 3070683 w 3875837"/>
              <a:gd name="connsiteY1609" fmla="*/ 1408376 h 3123248"/>
              <a:gd name="connsiteX1610" fmla="*/ 3748564 w 3875837"/>
              <a:gd name="connsiteY1610" fmla="*/ 1617152 h 3123248"/>
              <a:gd name="connsiteX1611" fmla="*/ 3741470 w 3875837"/>
              <a:gd name="connsiteY1611" fmla="*/ 1619328 h 3123248"/>
              <a:gd name="connsiteX1612" fmla="*/ 3734882 w 3875837"/>
              <a:gd name="connsiteY1612" fmla="*/ 1644270 h 3123248"/>
              <a:gd name="connsiteX1613" fmla="*/ 3732342 w 3875837"/>
              <a:gd name="connsiteY1613" fmla="*/ 1660741 h 3123248"/>
              <a:gd name="connsiteX1614" fmla="*/ 3728200 w 3875837"/>
              <a:gd name="connsiteY1614" fmla="*/ 1691893 h 3123248"/>
              <a:gd name="connsiteX1615" fmla="*/ 3743917 w 3875837"/>
              <a:gd name="connsiteY1615" fmla="*/ 1700271 h 3123248"/>
              <a:gd name="connsiteX1616" fmla="*/ 3753800 w 3875837"/>
              <a:gd name="connsiteY1616" fmla="*/ 1659893 h 3123248"/>
              <a:gd name="connsiteX1617" fmla="*/ 3753894 w 3875837"/>
              <a:gd name="connsiteY1617" fmla="*/ 1621964 h 3123248"/>
              <a:gd name="connsiteX1618" fmla="*/ 3748564 w 3875837"/>
              <a:gd name="connsiteY1618" fmla="*/ 1617152 h 3123248"/>
              <a:gd name="connsiteX1619" fmla="*/ 3708882 w 3875837"/>
              <a:gd name="connsiteY1619" fmla="*/ 1593952 h 3123248"/>
              <a:gd name="connsiteX1620" fmla="*/ 3703165 w 3875837"/>
              <a:gd name="connsiteY1620" fmla="*/ 1596740 h 3123248"/>
              <a:gd name="connsiteX1621" fmla="*/ 3701471 w 3875837"/>
              <a:gd name="connsiteY1621" fmla="*/ 1626387 h 3123248"/>
              <a:gd name="connsiteX1622" fmla="*/ 3703636 w 3875837"/>
              <a:gd name="connsiteY1622" fmla="*/ 1662340 h 3123248"/>
              <a:gd name="connsiteX1623" fmla="*/ 3718225 w 3875837"/>
              <a:gd name="connsiteY1623" fmla="*/ 1658858 h 3123248"/>
              <a:gd name="connsiteX1624" fmla="*/ 3722272 w 3875837"/>
              <a:gd name="connsiteY1624" fmla="*/ 1629117 h 3123248"/>
              <a:gd name="connsiteX1625" fmla="*/ 3713894 w 3875837"/>
              <a:gd name="connsiteY1625" fmla="*/ 1598152 h 3123248"/>
              <a:gd name="connsiteX1626" fmla="*/ 3708882 w 3875837"/>
              <a:gd name="connsiteY1626" fmla="*/ 1593952 h 3123248"/>
              <a:gd name="connsiteX1627" fmla="*/ 3144295 w 3875837"/>
              <a:gd name="connsiteY1627" fmla="*/ 1364317 h 3123248"/>
              <a:gd name="connsiteX1628" fmla="*/ 3138555 w 3875837"/>
              <a:gd name="connsiteY1628" fmla="*/ 1365964 h 3123248"/>
              <a:gd name="connsiteX1629" fmla="*/ 3125378 w 3875837"/>
              <a:gd name="connsiteY1629" fmla="*/ 1396363 h 3123248"/>
              <a:gd name="connsiteX1630" fmla="*/ 3147025 w 3875837"/>
              <a:gd name="connsiteY1630" fmla="*/ 1400223 h 3123248"/>
              <a:gd name="connsiteX1631" fmla="*/ 3148625 w 3875837"/>
              <a:gd name="connsiteY1631" fmla="*/ 1368317 h 3123248"/>
              <a:gd name="connsiteX1632" fmla="*/ 3144295 w 3875837"/>
              <a:gd name="connsiteY1632" fmla="*/ 1364317 h 3123248"/>
              <a:gd name="connsiteX1633" fmla="*/ 2109286 w 3875837"/>
              <a:gd name="connsiteY1633" fmla="*/ 998153 h 3123248"/>
              <a:gd name="connsiteX1634" fmla="*/ 2109003 w 3875837"/>
              <a:gd name="connsiteY1634" fmla="*/ 998341 h 3123248"/>
              <a:gd name="connsiteX1635" fmla="*/ 2101003 w 3875837"/>
              <a:gd name="connsiteY1635" fmla="*/ 1005306 h 3123248"/>
              <a:gd name="connsiteX1636" fmla="*/ 2119639 w 3875837"/>
              <a:gd name="connsiteY1636" fmla="*/ 1034483 h 3123248"/>
              <a:gd name="connsiteX1637" fmla="*/ 2128485 w 3875837"/>
              <a:gd name="connsiteY1637" fmla="*/ 1044177 h 3123248"/>
              <a:gd name="connsiteX1638" fmla="*/ 2132344 w 3875837"/>
              <a:gd name="connsiteY1638" fmla="*/ 1043988 h 3123248"/>
              <a:gd name="connsiteX1639" fmla="*/ 2137898 w 3875837"/>
              <a:gd name="connsiteY1639" fmla="*/ 1038058 h 3123248"/>
              <a:gd name="connsiteX1640" fmla="*/ 2109286 w 3875837"/>
              <a:gd name="connsiteY1640" fmla="*/ 998153 h 3123248"/>
              <a:gd name="connsiteX1641" fmla="*/ 1966227 w 3875837"/>
              <a:gd name="connsiteY1641" fmla="*/ 934529 h 3123248"/>
              <a:gd name="connsiteX1642" fmla="*/ 1958686 w 3875837"/>
              <a:gd name="connsiteY1642" fmla="*/ 933870 h 3123248"/>
              <a:gd name="connsiteX1643" fmla="*/ 1957003 w 3875837"/>
              <a:gd name="connsiteY1643" fmla="*/ 940553 h 3123248"/>
              <a:gd name="connsiteX1644" fmla="*/ 2047638 w 3875837"/>
              <a:gd name="connsiteY1644" fmla="*/ 1047282 h 3123248"/>
              <a:gd name="connsiteX1645" fmla="*/ 2056015 w 3875837"/>
              <a:gd name="connsiteY1645" fmla="*/ 1038999 h 3123248"/>
              <a:gd name="connsiteX1646" fmla="*/ 2009898 w 3875837"/>
              <a:gd name="connsiteY1646" fmla="*/ 987893 h 3123248"/>
              <a:gd name="connsiteX1647" fmla="*/ 1966227 w 3875837"/>
              <a:gd name="connsiteY1647" fmla="*/ 934529 h 3123248"/>
              <a:gd name="connsiteX1648" fmla="*/ 2027862 w 3875837"/>
              <a:gd name="connsiteY1648" fmla="*/ 942693 h 3123248"/>
              <a:gd name="connsiteX1649" fmla="*/ 2022604 w 3875837"/>
              <a:gd name="connsiteY1649" fmla="*/ 947705 h 3123248"/>
              <a:gd name="connsiteX1650" fmla="*/ 2039545 w 3875837"/>
              <a:gd name="connsiteY1650" fmla="*/ 985541 h 3123248"/>
              <a:gd name="connsiteX1651" fmla="*/ 2079168 w 3875837"/>
              <a:gd name="connsiteY1651" fmla="*/ 1043046 h 3123248"/>
              <a:gd name="connsiteX1652" fmla="*/ 2088393 w 3875837"/>
              <a:gd name="connsiteY1652" fmla="*/ 1035235 h 3123248"/>
              <a:gd name="connsiteX1653" fmla="*/ 2061945 w 3875837"/>
              <a:gd name="connsiteY1653" fmla="*/ 990623 h 3123248"/>
              <a:gd name="connsiteX1654" fmla="*/ 2033615 w 3875837"/>
              <a:gd name="connsiteY1654" fmla="*/ 947141 h 3123248"/>
              <a:gd name="connsiteX1655" fmla="*/ 2027862 w 3875837"/>
              <a:gd name="connsiteY1655" fmla="*/ 942693 h 3123248"/>
              <a:gd name="connsiteX1656" fmla="*/ 1852063 w 3875837"/>
              <a:gd name="connsiteY1656" fmla="*/ 884742 h 3123248"/>
              <a:gd name="connsiteX1657" fmla="*/ 1844534 w 3875837"/>
              <a:gd name="connsiteY1657" fmla="*/ 891518 h 3123248"/>
              <a:gd name="connsiteX1658" fmla="*/ 1948439 w 3875837"/>
              <a:gd name="connsiteY1658" fmla="*/ 1013401 h 3123248"/>
              <a:gd name="connsiteX1659" fmla="*/ 1956628 w 3875837"/>
              <a:gd name="connsiteY1659" fmla="*/ 1006812 h 3123248"/>
              <a:gd name="connsiteX1660" fmla="*/ 1852063 w 3875837"/>
              <a:gd name="connsiteY1660" fmla="*/ 884742 h 3123248"/>
              <a:gd name="connsiteX1661" fmla="*/ 2062038 w 3875837"/>
              <a:gd name="connsiteY1661" fmla="*/ 909212 h 3123248"/>
              <a:gd name="connsiteX1662" fmla="*/ 2052544 w 3875837"/>
              <a:gd name="connsiteY1662" fmla="*/ 909118 h 3123248"/>
              <a:gd name="connsiteX1663" fmla="*/ 2051027 w 3875837"/>
              <a:gd name="connsiteY1663" fmla="*/ 918341 h 3123248"/>
              <a:gd name="connsiteX1664" fmla="*/ 2068344 w 3875837"/>
              <a:gd name="connsiteY1664" fmla="*/ 945730 h 3123248"/>
              <a:gd name="connsiteX1665" fmla="*/ 2079262 w 3875837"/>
              <a:gd name="connsiteY1665" fmla="*/ 946295 h 3123248"/>
              <a:gd name="connsiteX1666" fmla="*/ 2062038 w 3875837"/>
              <a:gd name="connsiteY1666" fmla="*/ 909212 h 3123248"/>
              <a:gd name="connsiteX1667" fmla="*/ 1946368 w 3875837"/>
              <a:gd name="connsiteY1667" fmla="*/ 870435 h 3123248"/>
              <a:gd name="connsiteX1668" fmla="*/ 1938179 w 3875837"/>
              <a:gd name="connsiteY1668" fmla="*/ 876459 h 3123248"/>
              <a:gd name="connsiteX1669" fmla="*/ 1969427 w 3875837"/>
              <a:gd name="connsiteY1669" fmla="*/ 921541 h 3123248"/>
              <a:gd name="connsiteX1670" fmla="*/ 1981663 w 3875837"/>
              <a:gd name="connsiteY1670" fmla="*/ 913824 h 3123248"/>
              <a:gd name="connsiteX1671" fmla="*/ 1946368 w 3875837"/>
              <a:gd name="connsiteY1671" fmla="*/ 870435 h 3123248"/>
              <a:gd name="connsiteX1672" fmla="*/ 1726886 w 3875837"/>
              <a:gd name="connsiteY1672" fmla="*/ 774529 h 3123248"/>
              <a:gd name="connsiteX1673" fmla="*/ 1719357 w 3875837"/>
              <a:gd name="connsiteY1673" fmla="*/ 781306 h 3123248"/>
              <a:gd name="connsiteX1674" fmla="*/ 1845757 w 3875837"/>
              <a:gd name="connsiteY1674" fmla="*/ 927377 h 3123248"/>
              <a:gd name="connsiteX1675" fmla="*/ 1851591 w 3875837"/>
              <a:gd name="connsiteY1675" fmla="*/ 922199 h 3123248"/>
              <a:gd name="connsiteX1676" fmla="*/ 1726886 w 3875837"/>
              <a:gd name="connsiteY1676" fmla="*/ 774529 h 3123248"/>
              <a:gd name="connsiteX1677" fmla="*/ 1663639 w 3875837"/>
              <a:gd name="connsiteY1677" fmla="*/ 695008 h 3123248"/>
              <a:gd name="connsiteX1678" fmla="*/ 1657451 w 3875837"/>
              <a:gd name="connsiteY1678" fmla="*/ 694994 h 3123248"/>
              <a:gd name="connsiteX1679" fmla="*/ 1655074 w 3875837"/>
              <a:gd name="connsiteY1679" fmla="*/ 700278 h 3123248"/>
              <a:gd name="connsiteX1680" fmla="*/ 1686321 w 3875837"/>
              <a:gd name="connsiteY1680" fmla="*/ 746678 h 3123248"/>
              <a:gd name="connsiteX1681" fmla="*/ 1697898 w 3875837"/>
              <a:gd name="connsiteY1681" fmla="*/ 736419 h 3123248"/>
              <a:gd name="connsiteX1682" fmla="*/ 1663639 w 3875837"/>
              <a:gd name="connsiteY1682" fmla="*/ 695008 h 3123248"/>
              <a:gd name="connsiteX1683" fmla="*/ 3253848 w 3875837"/>
              <a:gd name="connsiteY1683" fmla="*/ 1184976 h 3123248"/>
              <a:gd name="connsiteX1684" fmla="*/ 3247201 w 3875837"/>
              <a:gd name="connsiteY1684" fmla="*/ 1184093 h 3123248"/>
              <a:gd name="connsiteX1685" fmla="*/ 3243590 w 3875837"/>
              <a:gd name="connsiteY1685" fmla="*/ 1190058 h 3123248"/>
              <a:gd name="connsiteX1686" fmla="*/ 3222884 w 3875837"/>
              <a:gd name="connsiteY1686" fmla="*/ 1222246 h 3123248"/>
              <a:gd name="connsiteX1687" fmla="*/ 3235118 w 3875837"/>
              <a:gd name="connsiteY1687" fmla="*/ 1236928 h 3123248"/>
              <a:gd name="connsiteX1688" fmla="*/ 3253848 w 3875837"/>
              <a:gd name="connsiteY1688" fmla="*/ 1184976 h 3123248"/>
              <a:gd name="connsiteX1689" fmla="*/ 3206378 w 3875837"/>
              <a:gd name="connsiteY1689" fmla="*/ 1153424 h 3123248"/>
              <a:gd name="connsiteX1690" fmla="*/ 3201236 w 3875837"/>
              <a:gd name="connsiteY1690" fmla="*/ 1157399 h 3123248"/>
              <a:gd name="connsiteX1691" fmla="*/ 3195213 w 3875837"/>
              <a:gd name="connsiteY1691" fmla="*/ 1204365 h 3123248"/>
              <a:gd name="connsiteX1692" fmla="*/ 3206695 w 3875837"/>
              <a:gd name="connsiteY1692" fmla="*/ 1209259 h 3123248"/>
              <a:gd name="connsiteX1693" fmla="*/ 3212436 w 3875837"/>
              <a:gd name="connsiteY1693" fmla="*/ 1155800 h 3123248"/>
              <a:gd name="connsiteX1694" fmla="*/ 3206378 w 3875837"/>
              <a:gd name="connsiteY1694" fmla="*/ 1153424 h 3123248"/>
              <a:gd name="connsiteX1695" fmla="*/ 1694038 w 3875837"/>
              <a:gd name="connsiteY1695" fmla="*/ 675809 h 3123248"/>
              <a:gd name="connsiteX1696" fmla="*/ 1689416 w 3875837"/>
              <a:gd name="connsiteY1696" fmla="*/ 674445 h 3123248"/>
              <a:gd name="connsiteX1697" fmla="*/ 1687262 w 3875837"/>
              <a:gd name="connsiteY1697" fmla="*/ 679010 h 3123248"/>
              <a:gd name="connsiteX1698" fmla="*/ 1706933 w 3875837"/>
              <a:gd name="connsiteY1698" fmla="*/ 713174 h 3123248"/>
              <a:gd name="connsiteX1699" fmla="*/ 1748910 w 3875837"/>
              <a:gd name="connsiteY1699" fmla="*/ 761354 h 3123248"/>
              <a:gd name="connsiteX1700" fmla="*/ 1753897 w 3875837"/>
              <a:gd name="connsiteY1700" fmla="*/ 756835 h 3123248"/>
              <a:gd name="connsiteX1701" fmla="*/ 1717004 w 3875837"/>
              <a:gd name="connsiteY1701" fmla="*/ 708186 h 3123248"/>
              <a:gd name="connsiteX1702" fmla="*/ 1694038 w 3875837"/>
              <a:gd name="connsiteY1702" fmla="*/ 675809 h 3123248"/>
              <a:gd name="connsiteX1703" fmla="*/ 1975972 w 3875837"/>
              <a:gd name="connsiteY1703" fmla="*/ 755366 h 3123248"/>
              <a:gd name="connsiteX1704" fmla="*/ 1971428 w 3875837"/>
              <a:gd name="connsiteY1704" fmla="*/ 757294 h 3123248"/>
              <a:gd name="connsiteX1705" fmla="*/ 1970651 w 3875837"/>
              <a:gd name="connsiteY1705" fmla="*/ 767000 h 3123248"/>
              <a:gd name="connsiteX1706" fmla="*/ 1979027 w 3875837"/>
              <a:gd name="connsiteY1706" fmla="*/ 783565 h 3123248"/>
              <a:gd name="connsiteX1707" fmla="*/ 1988533 w 3875837"/>
              <a:gd name="connsiteY1707" fmla="*/ 783189 h 3123248"/>
              <a:gd name="connsiteX1708" fmla="*/ 1980816 w 3875837"/>
              <a:gd name="connsiteY1708" fmla="*/ 757682 h 3123248"/>
              <a:gd name="connsiteX1709" fmla="*/ 1975972 w 3875837"/>
              <a:gd name="connsiteY1709" fmla="*/ 755366 h 3123248"/>
              <a:gd name="connsiteX1710" fmla="*/ 3185332 w 3875837"/>
              <a:gd name="connsiteY1710" fmla="*/ 1120224 h 3123248"/>
              <a:gd name="connsiteX1711" fmla="*/ 3176295 w 3875837"/>
              <a:gd name="connsiteY1711" fmla="*/ 1126435 h 3123248"/>
              <a:gd name="connsiteX1712" fmla="*/ 3176295 w 3875837"/>
              <a:gd name="connsiteY1712" fmla="*/ 1149588 h 3123248"/>
              <a:gd name="connsiteX1713" fmla="*/ 3195119 w 3875837"/>
              <a:gd name="connsiteY1713" fmla="*/ 1155236 h 3123248"/>
              <a:gd name="connsiteX1714" fmla="*/ 3185332 w 3875837"/>
              <a:gd name="connsiteY1714" fmla="*/ 1120224 h 3123248"/>
              <a:gd name="connsiteX1715" fmla="*/ 1618745 w 3875837"/>
              <a:gd name="connsiteY1715" fmla="*/ 595901 h 3123248"/>
              <a:gd name="connsiteX1716" fmla="*/ 1610557 w 3875837"/>
              <a:gd name="connsiteY1716" fmla="*/ 602584 h 3123248"/>
              <a:gd name="connsiteX1717" fmla="*/ 1659403 w 3875837"/>
              <a:gd name="connsiteY1717" fmla="*/ 666677 h 3123248"/>
              <a:gd name="connsiteX1718" fmla="*/ 1669380 w 3875837"/>
              <a:gd name="connsiteY1718" fmla="*/ 658771 h 3123248"/>
              <a:gd name="connsiteX1719" fmla="*/ 1641709 w 3875837"/>
              <a:gd name="connsiteY1719" fmla="*/ 622347 h 3123248"/>
              <a:gd name="connsiteX1720" fmla="*/ 1618745 w 3875837"/>
              <a:gd name="connsiteY1720" fmla="*/ 595901 h 3123248"/>
              <a:gd name="connsiteX1721" fmla="*/ 3309248 w 3875837"/>
              <a:gd name="connsiteY1721" fmla="*/ 1091400 h 3123248"/>
              <a:gd name="connsiteX1722" fmla="*/ 3302978 w 3875837"/>
              <a:gd name="connsiteY1722" fmla="*/ 1095376 h 3123248"/>
              <a:gd name="connsiteX1723" fmla="*/ 3286318 w 3875837"/>
              <a:gd name="connsiteY1723" fmla="*/ 1138106 h 3123248"/>
              <a:gd name="connsiteX1724" fmla="*/ 3306930 w 3875837"/>
              <a:gd name="connsiteY1724" fmla="*/ 1143377 h 3123248"/>
              <a:gd name="connsiteX1725" fmla="*/ 3315589 w 3875837"/>
              <a:gd name="connsiteY1725" fmla="*/ 1094623 h 3123248"/>
              <a:gd name="connsiteX1726" fmla="*/ 3309248 w 3875837"/>
              <a:gd name="connsiteY1726" fmla="*/ 1091400 h 3123248"/>
              <a:gd name="connsiteX1727" fmla="*/ 1741579 w 3875837"/>
              <a:gd name="connsiteY1727" fmla="*/ 584386 h 3123248"/>
              <a:gd name="connsiteX1728" fmla="*/ 1735262 w 3875837"/>
              <a:gd name="connsiteY1728" fmla="*/ 584234 h 3123248"/>
              <a:gd name="connsiteX1729" fmla="*/ 1732533 w 3875837"/>
              <a:gd name="connsiteY1729" fmla="*/ 586492 h 3123248"/>
              <a:gd name="connsiteX1730" fmla="*/ 1730934 w 3875837"/>
              <a:gd name="connsiteY1730" fmla="*/ 592139 h 3123248"/>
              <a:gd name="connsiteX1731" fmla="*/ 1750415 w 3875837"/>
              <a:gd name="connsiteY1731" fmla="*/ 624516 h 3123248"/>
              <a:gd name="connsiteX1732" fmla="*/ 1769898 w 3875837"/>
              <a:gd name="connsiteY1732" fmla="*/ 654068 h 3123248"/>
              <a:gd name="connsiteX1733" fmla="*/ 1778933 w 3875837"/>
              <a:gd name="connsiteY1733" fmla="*/ 649080 h 3123248"/>
              <a:gd name="connsiteX1734" fmla="*/ 1766604 w 3875837"/>
              <a:gd name="connsiteY1734" fmla="*/ 621504 h 3123248"/>
              <a:gd name="connsiteX1735" fmla="*/ 1743169 w 3875837"/>
              <a:gd name="connsiteY1735" fmla="*/ 590540 h 3123248"/>
              <a:gd name="connsiteX1736" fmla="*/ 1741579 w 3875837"/>
              <a:gd name="connsiteY1736" fmla="*/ 584386 h 3123248"/>
              <a:gd name="connsiteX1737" fmla="*/ 2401439 w 3875837"/>
              <a:gd name="connsiteY1737" fmla="*/ 766577 h 3123248"/>
              <a:gd name="connsiteX1738" fmla="*/ 2395685 w 3875837"/>
              <a:gd name="connsiteY1738" fmla="*/ 770106 h 3123248"/>
              <a:gd name="connsiteX1739" fmla="*/ 2367826 w 3875837"/>
              <a:gd name="connsiteY1739" fmla="*/ 810388 h 3123248"/>
              <a:gd name="connsiteX1740" fmla="*/ 2351450 w 3875837"/>
              <a:gd name="connsiteY1740" fmla="*/ 850953 h 3123248"/>
              <a:gd name="connsiteX1741" fmla="*/ 2364531 w 3875837"/>
              <a:gd name="connsiteY1741" fmla="*/ 857166 h 3123248"/>
              <a:gd name="connsiteX1742" fmla="*/ 2375168 w 3875837"/>
              <a:gd name="connsiteY1742" fmla="*/ 836930 h 3123248"/>
              <a:gd name="connsiteX1743" fmla="*/ 2392578 w 3875837"/>
              <a:gd name="connsiteY1743" fmla="*/ 811047 h 3123248"/>
              <a:gd name="connsiteX1744" fmla="*/ 2406414 w 3875837"/>
              <a:gd name="connsiteY1744" fmla="*/ 770954 h 3123248"/>
              <a:gd name="connsiteX1745" fmla="*/ 2401439 w 3875837"/>
              <a:gd name="connsiteY1745" fmla="*/ 766577 h 3123248"/>
              <a:gd name="connsiteX1746" fmla="*/ 1634462 w 3875837"/>
              <a:gd name="connsiteY1746" fmla="*/ 483244 h 3123248"/>
              <a:gd name="connsiteX1747" fmla="*/ 1626227 w 3875837"/>
              <a:gd name="connsiteY1747" fmla="*/ 481573 h 3123248"/>
              <a:gd name="connsiteX1748" fmla="*/ 1624204 w 3875837"/>
              <a:gd name="connsiteY1748" fmla="*/ 489927 h 3123248"/>
              <a:gd name="connsiteX1749" fmla="*/ 1739686 w 3875837"/>
              <a:gd name="connsiteY1749" fmla="*/ 675715 h 3123248"/>
              <a:gd name="connsiteX1750" fmla="*/ 1748722 w 3875837"/>
              <a:gd name="connsiteY1750" fmla="*/ 670351 h 3123248"/>
              <a:gd name="connsiteX1751" fmla="*/ 1676251 w 3875837"/>
              <a:gd name="connsiteY1751" fmla="*/ 549786 h 3123248"/>
              <a:gd name="connsiteX1752" fmla="*/ 1634462 w 3875837"/>
              <a:gd name="connsiteY1752" fmla="*/ 483244 h 3123248"/>
              <a:gd name="connsiteX1753" fmla="*/ 2486415 w 3875837"/>
              <a:gd name="connsiteY1753" fmla="*/ 747691 h 3123248"/>
              <a:gd name="connsiteX1754" fmla="*/ 2478603 w 3875837"/>
              <a:gd name="connsiteY1754" fmla="*/ 745927 h 3123248"/>
              <a:gd name="connsiteX1755" fmla="*/ 2444344 w 3875837"/>
              <a:gd name="connsiteY1755" fmla="*/ 789589 h 3123248"/>
              <a:gd name="connsiteX1756" fmla="*/ 2452721 w 3875837"/>
              <a:gd name="connsiteY1756" fmla="*/ 797588 h 3123248"/>
              <a:gd name="connsiteX1757" fmla="*/ 2463921 w 3875837"/>
              <a:gd name="connsiteY1757" fmla="*/ 787705 h 3123248"/>
              <a:gd name="connsiteX1758" fmla="*/ 2486885 w 3875837"/>
              <a:gd name="connsiteY1758" fmla="*/ 755800 h 3123248"/>
              <a:gd name="connsiteX1759" fmla="*/ 2486415 w 3875837"/>
              <a:gd name="connsiteY1759" fmla="*/ 747691 h 3123248"/>
              <a:gd name="connsiteX1760" fmla="*/ 1691122 w 3875837"/>
              <a:gd name="connsiteY1760" fmla="*/ 499528 h 3123248"/>
              <a:gd name="connsiteX1761" fmla="*/ 1684745 w 3875837"/>
              <a:gd name="connsiteY1761" fmla="*/ 499386 h 3123248"/>
              <a:gd name="connsiteX1762" fmla="*/ 1683592 w 3875837"/>
              <a:gd name="connsiteY1762" fmla="*/ 505739 h 3123248"/>
              <a:gd name="connsiteX1763" fmla="*/ 1706463 w 3875837"/>
              <a:gd name="connsiteY1763" fmla="*/ 563151 h 3123248"/>
              <a:gd name="connsiteX1764" fmla="*/ 1717097 w 3875837"/>
              <a:gd name="connsiteY1764" fmla="*/ 563056 h 3123248"/>
              <a:gd name="connsiteX1765" fmla="*/ 1691122 w 3875837"/>
              <a:gd name="connsiteY1765" fmla="*/ 499528 h 3123248"/>
              <a:gd name="connsiteX1766" fmla="*/ 1817031 w 3875837"/>
              <a:gd name="connsiteY1766" fmla="*/ 472005 h 3123248"/>
              <a:gd name="connsiteX1767" fmla="*/ 1861569 w 3875837"/>
              <a:gd name="connsiteY1767" fmla="*/ 514398 h 3123248"/>
              <a:gd name="connsiteX1768" fmla="*/ 1886038 w 3875837"/>
              <a:gd name="connsiteY1768" fmla="*/ 570398 h 3123248"/>
              <a:gd name="connsiteX1769" fmla="*/ 1905239 w 3875837"/>
              <a:gd name="connsiteY1769" fmla="*/ 598068 h 3123248"/>
              <a:gd name="connsiteX1770" fmla="*/ 1908063 w 3875837"/>
              <a:gd name="connsiteY1770" fmla="*/ 601080 h 3123248"/>
              <a:gd name="connsiteX1771" fmla="*/ 1913803 w 3875837"/>
              <a:gd name="connsiteY1771" fmla="*/ 632420 h 3123248"/>
              <a:gd name="connsiteX1772" fmla="*/ 1955403 w 3875837"/>
              <a:gd name="connsiteY1772" fmla="*/ 736326 h 3123248"/>
              <a:gd name="connsiteX1773" fmla="*/ 1966792 w 3875837"/>
              <a:gd name="connsiteY1773" fmla="*/ 736421 h 3123248"/>
              <a:gd name="connsiteX1774" fmla="*/ 1943073 w 3875837"/>
              <a:gd name="connsiteY1774" fmla="*/ 659056 h 3123248"/>
              <a:gd name="connsiteX1775" fmla="*/ 1929051 w 3875837"/>
              <a:gd name="connsiteY1775" fmla="*/ 601739 h 3123248"/>
              <a:gd name="connsiteX1776" fmla="*/ 1941474 w 3875837"/>
              <a:gd name="connsiteY1776" fmla="*/ 577455 h 3123248"/>
              <a:gd name="connsiteX1777" fmla="*/ 1972344 w 3875837"/>
              <a:gd name="connsiteY1777" fmla="*/ 634679 h 3123248"/>
              <a:gd name="connsiteX1778" fmla="*/ 1985802 w 3875837"/>
              <a:gd name="connsiteY1778" fmla="*/ 669033 h 3123248"/>
              <a:gd name="connsiteX1779" fmla="*/ 2016015 w 3875837"/>
              <a:gd name="connsiteY1779" fmla="*/ 787706 h 3123248"/>
              <a:gd name="connsiteX1780" fmla="*/ 2032391 w 3875837"/>
              <a:gd name="connsiteY1780" fmla="*/ 777918 h 3123248"/>
              <a:gd name="connsiteX1781" fmla="*/ 2012344 w 3875837"/>
              <a:gd name="connsiteY1781" fmla="*/ 688138 h 3123248"/>
              <a:gd name="connsiteX1782" fmla="*/ 2064486 w 3875837"/>
              <a:gd name="connsiteY1782" fmla="*/ 672138 h 3123248"/>
              <a:gd name="connsiteX1783" fmla="*/ 2135638 w 3875837"/>
              <a:gd name="connsiteY1783" fmla="*/ 927470 h 3123248"/>
              <a:gd name="connsiteX1784" fmla="*/ 2212156 w 3875837"/>
              <a:gd name="connsiteY1784" fmla="*/ 1148741 h 3123248"/>
              <a:gd name="connsiteX1785" fmla="*/ 2232014 w 3875837"/>
              <a:gd name="connsiteY1785" fmla="*/ 1208317 h 3123248"/>
              <a:gd name="connsiteX1786" fmla="*/ 2227026 w 3875837"/>
              <a:gd name="connsiteY1786" fmla="*/ 1199094 h 3123248"/>
              <a:gd name="connsiteX1787" fmla="*/ 2157003 w 3875837"/>
              <a:gd name="connsiteY1787" fmla="*/ 1081164 h 3123248"/>
              <a:gd name="connsiteX1788" fmla="*/ 2149567 w 3875837"/>
              <a:gd name="connsiteY1788" fmla="*/ 1087000 h 3123248"/>
              <a:gd name="connsiteX1789" fmla="*/ 2252814 w 3875837"/>
              <a:gd name="connsiteY1789" fmla="*/ 1291799 h 3123248"/>
              <a:gd name="connsiteX1790" fmla="*/ 2245379 w 3875837"/>
              <a:gd name="connsiteY1790" fmla="*/ 1281729 h 3123248"/>
              <a:gd name="connsiteX1791" fmla="*/ 2103826 w 3875837"/>
              <a:gd name="connsiteY1791" fmla="*/ 1062153 h 3123248"/>
              <a:gd name="connsiteX1792" fmla="*/ 2090839 w 3875837"/>
              <a:gd name="connsiteY1792" fmla="*/ 1063565 h 3123248"/>
              <a:gd name="connsiteX1793" fmla="*/ 2089990 w 3875837"/>
              <a:gd name="connsiteY1793" fmla="*/ 1066105 h 3123248"/>
              <a:gd name="connsiteX1794" fmla="*/ 2093285 w 3875837"/>
              <a:gd name="connsiteY1794" fmla="*/ 1073259 h 3123248"/>
              <a:gd name="connsiteX1795" fmla="*/ 2129332 w 3875837"/>
              <a:gd name="connsiteY1795" fmla="*/ 1125023 h 3123248"/>
              <a:gd name="connsiteX1796" fmla="*/ 2164532 w 3875837"/>
              <a:gd name="connsiteY1796" fmla="*/ 1177352 h 3123248"/>
              <a:gd name="connsiteX1797" fmla="*/ 2183073 w 3875837"/>
              <a:gd name="connsiteY1797" fmla="*/ 1207846 h 3123248"/>
              <a:gd name="connsiteX1798" fmla="*/ 1998979 w 3875837"/>
              <a:gd name="connsiteY1798" fmla="*/ 1028741 h 3123248"/>
              <a:gd name="connsiteX1799" fmla="*/ 1989850 w 3875837"/>
              <a:gd name="connsiteY1799" fmla="*/ 1037682 h 3123248"/>
              <a:gd name="connsiteX1800" fmla="*/ 2218180 w 3875837"/>
              <a:gd name="connsiteY1800" fmla="*/ 1284458 h 3123248"/>
              <a:gd name="connsiteX1801" fmla="*/ 2011875 w 3875837"/>
              <a:gd name="connsiteY1801" fmla="*/ 1100270 h 3123248"/>
              <a:gd name="connsiteX1802" fmla="*/ 1718698 w 3875837"/>
              <a:gd name="connsiteY1802" fmla="*/ 819141 h 3123248"/>
              <a:gd name="connsiteX1803" fmla="*/ 1614133 w 3875837"/>
              <a:gd name="connsiteY1803" fmla="*/ 659526 h 3123248"/>
              <a:gd name="connsiteX1804" fmla="*/ 1520110 w 3875837"/>
              <a:gd name="connsiteY1804" fmla="*/ 490586 h 3123248"/>
              <a:gd name="connsiteX1805" fmla="*/ 1532405 w 3875837"/>
              <a:gd name="connsiteY1805" fmla="*/ 445956 h 3123248"/>
              <a:gd name="connsiteX1806" fmla="*/ 1551452 w 3875837"/>
              <a:gd name="connsiteY1806" fmla="*/ 447669 h 3123248"/>
              <a:gd name="connsiteX1807" fmla="*/ 1567169 w 3875837"/>
              <a:gd name="connsiteY1807" fmla="*/ 467622 h 3123248"/>
              <a:gd name="connsiteX1808" fmla="*/ 1578275 w 3875837"/>
              <a:gd name="connsiteY1808" fmla="*/ 486727 h 3123248"/>
              <a:gd name="connsiteX1809" fmla="*/ 1591544 w 3875837"/>
              <a:gd name="connsiteY1809" fmla="*/ 508092 h 3123248"/>
              <a:gd name="connsiteX1810" fmla="*/ 1599451 w 3875837"/>
              <a:gd name="connsiteY1810" fmla="*/ 514398 h 3123248"/>
              <a:gd name="connsiteX1811" fmla="*/ 1601333 w 3875837"/>
              <a:gd name="connsiteY1811" fmla="*/ 513268 h 3123248"/>
              <a:gd name="connsiteX1812" fmla="*/ 1603875 w 3875837"/>
              <a:gd name="connsiteY1812" fmla="*/ 506397 h 3123248"/>
              <a:gd name="connsiteX1813" fmla="*/ 1575922 w 3875837"/>
              <a:gd name="connsiteY1813" fmla="*/ 451527 h 3123248"/>
              <a:gd name="connsiteX1814" fmla="*/ 1592392 w 3875837"/>
              <a:gd name="connsiteY1814" fmla="*/ 452468 h 3123248"/>
              <a:gd name="connsiteX1815" fmla="*/ 1678603 w 3875837"/>
              <a:gd name="connsiteY1815" fmla="*/ 483998 h 3123248"/>
              <a:gd name="connsiteX1816" fmla="*/ 1692721 w 3875837"/>
              <a:gd name="connsiteY1816" fmla="*/ 476562 h 3123248"/>
              <a:gd name="connsiteX1817" fmla="*/ 1758980 w 3875837"/>
              <a:gd name="connsiteY1817" fmla="*/ 524656 h 3123248"/>
              <a:gd name="connsiteX1818" fmla="*/ 1764816 w 3875837"/>
              <a:gd name="connsiteY1818" fmla="*/ 545551 h 3123248"/>
              <a:gd name="connsiteX1819" fmla="*/ 1800109 w 3875837"/>
              <a:gd name="connsiteY1819" fmla="*/ 622538 h 3123248"/>
              <a:gd name="connsiteX1820" fmla="*/ 1810933 w 3875837"/>
              <a:gd name="connsiteY1820" fmla="*/ 619903 h 3123248"/>
              <a:gd name="connsiteX1821" fmla="*/ 1779969 w 3875837"/>
              <a:gd name="connsiteY1821" fmla="*/ 533033 h 3123248"/>
              <a:gd name="connsiteX1822" fmla="*/ 1768862 w 3875837"/>
              <a:gd name="connsiteY1822" fmla="*/ 483622 h 3123248"/>
              <a:gd name="connsiteX1823" fmla="*/ 1800485 w 3875837"/>
              <a:gd name="connsiteY1823" fmla="*/ 467716 h 3123248"/>
              <a:gd name="connsiteX1824" fmla="*/ 1817031 w 3875837"/>
              <a:gd name="connsiteY1824" fmla="*/ 472005 h 3123248"/>
              <a:gd name="connsiteX1825" fmla="*/ 3524237 w 3875837"/>
              <a:gd name="connsiteY1825" fmla="*/ 991661 h 3123248"/>
              <a:gd name="connsiteX1826" fmla="*/ 3535542 w 3875837"/>
              <a:gd name="connsiteY1826" fmla="*/ 1023658 h 3123248"/>
              <a:gd name="connsiteX1827" fmla="*/ 3517472 w 3875837"/>
              <a:gd name="connsiteY1827" fmla="*/ 1098294 h 3123248"/>
              <a:gd name="connsiteX1828" fmla="*/ 3415071 w 3875837"/>
              <a:gd name="connsiteY1828" fmla="*/ 1245964 h 3123248"/>
              <a:gd name="connsiteX1829" fmla="*/ 3421566 w 3875837"/>
              <a:gd name="connsiteY1829" fmla="*/ 1206811 h 3123248"/>
              <a:gd name="connsiteX1830" fmla="*/ 3408013 w 3875837"/>
              <a:gd name="connsiteY1830" fmla="*/ 1203517 h 3123248"/>
              <a:gd name="connsiteX1831" fmla="*/ 3395119 w 3875837"/>
              <a:gd name="connsiteY1831" fmla="*/ 1235047 h 3123248"/>
              <a:gd name="connsiteX1832" fmla="*/ 3375824 w 3875837"/>
              <a:gd name="connsiteY1832" fmla="*/ 1285023 h 3123248"/>
              <a:gd name="connsiteX1833" fmla="*/ 3322460 w 3875837"/>
              <a:gd name="connsiteY1833" fmla="*/ 1338293 h 3123248"/>
              <a:gd name="connsiteX1834" fmla="*/ 3333849 w 3875837"/>
              <a:gd name="connsiteY1834" fmla="*/ 1273729 h 3123248"/>
              <a:gd name="connsiteX1835" fmla="*/ 3322365 w 3875837"/>
              <a:gd name="connsiteY1835" fmla="*/ 1270528 h 3123248"/>
              <a:gd name="connsiteX1836" fmla="*/ 3295731 w 3875837"/>
              <a:gd name="connsiteY1836" fmla="*/ 1337258 h 3123248"/>
              <a:gd name="connsiteX1837" fmla="*/ 3275026 w 3875837"/>
              <a:gd name="connsiteY1837" fmla="*/ 1382340 h 3123248"/>
              <a:gd name="connsiteX1838" fmla="*/ 3244060 w 3875837"/>
              <a:gd name="connsiteY1838" fmla="*/ 1408881 h 3123248"/>
              <a:gd name="connsiteX1839" fmla="*/ 3261660 w 3875837"/>
              <a:gd name="connsiteY1839" fmla="*/ 1340740 h 3123248"/>
              <a:gd name="connsiteX1840" fmla="*/ 3247919 w 3875837"/>
              <a:gd name="connsiteY1840" fmla="*/ 1338575 h 3123248"/>
              <a:gd name="connsiteX1841" fmla="*/ 3216484 w 3875837"/>
              <a:gd name="connsiteY1841" fmla="*/ 1414433 h 3123248"/>
              <a:gd name="connsiteX1842" fmla="*/ 3220813 w 3875837"/>
              <a:gd name="connsiteY1842" fmla="*/ 1393728 h 3123248"/>
              <a:gd name="connsiteX1843" fmla="*/ 3211872 w 3875837"/>
              <a:gd name="connsiteY1843" fmla="*/ 1389493 h 3123248"/>
              <a:gd name="connsiteX1844" fmla="*/ 3183825 w 3875837"/>
              <a:gd name="connsiteY1844" fmla="*/ 1453116 h 3123248"/>
              <a:gd name="connsiteX1845" fmla="*/ 3165190 w 3875837"/>
              <a:gd name="connsiteY1845" fmla="*/ 1465729 h 3123248"/>
              <a:gd name="connsiteX1846" fmla="*/ 3172437 w 3875837"/>
              <a:gd name="connsiteY1846" fmla="*/ 1451516 h 3123248"/>
              <a:gd name="connsiteX1847" fmla="*/ 3192955 w 3875837"/>
              <a:gd name="connsiteY1847" fmla="*/ 1398717 h 3123248"/>
              <a:gd name="connsiteX1848" fmla="*/ 3207825 w 3875837"/>
              <a:gd name="connsiteY1848" fmla="*/ 1349681 h 3123248"/>
              <a:gd name="connsiteX1849" fmla="*/ 3195025 w 3875837"/>
              <a:gd name="connsiteY1849" fmla="*/ 1348457 h 3123248"/>
              <a:gd name="connsiteX1850" fmla="*/ 3160578 w 3875837"/>
              <a:gd name="connsiteY1850" fmla="*/ 1424598 h 3123248"/>
              <a:gd name="connsiteX1851" fmla="*/ 3126978 w 3875837"/>
              <a:gd name="connsiteY1851" fmla="*/ 1490010 h 3123248"/>
              <a:gd name="connsiteX1852" fmla="*/ 3121896 w 3875837"/>
              <a:gd name="connsiteY1852" fmla="*/ 1493211 h 3123248"/>
              <a:gd name="connsiteX1853" fmla="*/ 3127167 w 3875837"/>
              <a:gd name="connsiteY1853" fmla="*/ 1466481 h 3123248"/>
              <a:gd name="connsiteX1854" fmla="*/ 3116720 w 3875837"/>
              <a:gd name="connsiteY1854" fmla="*/ 1463093 h 3123248"/>
              <a:gd name="connsiteX1855" fmla="*/ 3105237 w 3875837"/>
              <a:gd name="connsiteY1855" fmla="*/ 1490199 h 3123248"/>
              <a:gd name="connsiteX1856" fmla="*/ 3098366 w 3875837"/>
              <a:gd name="connsiteY1856" fmla="*/ 1507987 h 3123248"/>
              <a:gd name="connsiteX1857" fmla="*/ 3054132 w 3875837"/>
              <a:gd name="connsiteY1857" fmla="*/ 1537540 h 3123248"/>
              <a:gd name="connsiteX1858" fmla="*/ 3122649 w 3875837"/>
              <a:gd name="connsiteY1858" fmla="*/ 1437304 h 3123248"/>
              <a:gd name="connsiteX1859" fmla="*/ 3109378 w 3875837"/>
              <a:gd name="connsiteY1859" fmla="*/ 1433729 h 3123248"/>
              <a:gd name="connsiteX1860" fmla="*/ 3005378 w 3875837"/>
              <a:gd name="connsiteY1860" fmla="*/ 1571328 h 3123248"/>
              <a:gd name="connsiteX1861" fmla="*/ 3046508 w 3875837"/>
              <a:gd name="connsiteY1861" fmla="*/ 1490481 h 3123248"/>
              <a:gd name="connsiteX1862" fmla="*/ 3036061 w 3875837"/>
              <a:gd name="connsiteY1862" fmla="*/ 1485022 h 3123248"/>
              <a:gd name="connsiteX1863" fmla="*/ 2994366 w 3875837"/>
              <a:gd name="connsiteY1863" fmla="*/ 1550905 h 3123248"/>
              <a:gd name="connsiteX1864" fmla="*/ 2953049 w 3875837"/>
              <a:gd name="connsiteY1864" fmla="*/ 1620834 h 3123248"/>
              <a:gd name="connsiteX1865" fmla="*/ 2949002 w 3875837"/>
              <a:gd name="connsiteY1865" fmla="*/ 1627610 h 3123248"/>
              <a:gd name="connsiteX1866" fmla="*/ 2935167 w 3875837"/>
              <a:gd name="connsiteY1866" fmla="*/ 1640881 h 3123248"/>
              <a:gd name="connsiteX1867" fmla="*/ 3004813 w 3875837"/>
              <a:gd name="connsiteY1867" fmla="*/ 1508646 h 3123248"/>
              <a:gd name="connsiteX1868" fmla="*/ 2992484 w 3875837"/>
              <a:gd name="connsiteY1868" fmla="*/ 1501963 h 3123248"/>
              <a:gd name="connsiteX1869" fmla="*/ 2872484 w 3875837"/>
              <a:gd name="connsiteY1869" fmla="*/ 1683987 h 3123248"/>
              <a:gd name="connsiteX1870" fmla="*/ 2930273 w 3875837"/>
              <a:gd name="connsiteY1870" fmla="*/ 1558058 h 3123248"/>
              <a:gd name="connsiteX1871" fmla="*/ 2921802 w 3875837"/>
              <a:gd name="connsiteY1871" fmla="*/ 1554387 h 3123248"/>
              <a:gd name="connsiteX1872" fmla="*/ 2837285 w 3875837"/>
              <a:gd name="connsiteY1872" fmla="*/ 1720786 h 3123248"/>
              <a:gd name="connsiteX1873" fmla="*/ 2790132 w 3875837"/>
              <a:gd name="connsiteY1873" fmla="*/ 1836175 h 3123248"/>
              <a:gd name="connsiteX1874" fmla="*/ 2772908 w 3875837"/>
              <a:gd name="connsiteY1874" fmla="*/ 1886903 h 3123248"/>
              <a:gd name="connsiteX1875" fmla="*/ 2763403 w 3875837"/>
              <a:gd name="connsiteY1875" fmla="*/ 1906669 h 3123248"/>
              <a:gd name="connsiteX1876" fmla="*/ 2806038 w 3875837"/>
              <a:gd name="connsiteY1876" fmla="*/ 1777351 h 3123248"/>
              <a:gd name="connsiteX1877" fmla="*/ 2899496 w 3875837"/>
              <a:gd name="connsiteY1877" fmla="*/ 1554199 h 3123248"/>
              <a:gd name="connsiteX1878" fmla="*/ 2889237 w 3875837"/>
              <a:gd name="connsiteY1878" fmla="*/ 1547327 h 3123248"/>
              <a:gd name="connsiteX1879" fmla="*/ 2789943 w 3875837"/>
              <a:gd name="connsiteY1879" fmla="*/ 1773209 h 3123248"/>
              <a:gd name="connsiteX1880" fmla="*/ 2742321 w 3875837"/>
              <a:gd name="connsiteY1880" fmla="*/ 1930010 h 3123248"/>
              <a:gd name="connsiteX1881" fmla="*/ 2812626 w 3875837"/>
              <a:gd name="connsiteY1881" fmla="*/ 1622904 h 3123248"/>
              <a:gd name="connsiteX1882" fmla="*/ 2802556 w 3875837"/>
              <a:gd name="connsiteY1882" fmla="*/ 1618010 h 3123248"/>
              <a:gd name="connsiteX1883" fmla="*/ 2729896 w 3875837"/>
              <a:gd name="connsiteY1883" fmla="*/ 1882575 h 3123248"/>
              <a:gd name="connsiteX1884" fmla="*/ 2709378 w 3875837"/>
              <a:gd name="connsiteY1884" fmla="*/ 1991938 h 3123248"/>
              <a:gd name="connsiteX1885" fmla="*/ 2735544 w 3875837"/>
              <a:gd name="connsiteY1885" fmla="*/ 1707892 h 3123248"/>
              <a:gd name="connsiteX1886" fmla="*/ 2723214 w 3875837"/>
              <a:gd name="connsiteY1886" fmla="*/ 1702057 h 3123248"/>
              <a:gd name="connsiteX1887" fmla="*/ 2691121 w 3875837"/>
              <a:gd name="connsiteY1887" fmla="*/ 1906669 h 3123248"/>
              <a:gd name="connsiteX1888" fmla="*/ 2691214 w 3875837"/>
              <a:gd name="connsiteY1888" fmla="*/ 1976598 h 3123248"/>
              <a:gd name="connsiteX1889" fmla="*/ 2666273 w 3875837"/>
              <a:gd name="connsiteY1889" fmla="*/ 1807186 h 3123248"/>
              <a:gd name="connsiteX1890" fmla="*/ 2657709 w 3875837"/>
              <a:gd name="connsiteY1890" fmla="*/ 1807658 h 3123248"/>
              <a:gd name="connsiteX1891" fmla="*/ 2659120 w 3875837"/>
              <a:gd name="connsiteY1891" fmla="*/ 1919939 h 3123248"/>
              <a:gd name="connsiteX1892" fmla="*/ 2633238 w 3875837"/>
              <a:gd name="connsiteY1892" fmla="*/ 1791846 h 3123248"/>
              <a:gd name="connsiteX1893" fmla="*/ 2702414 w 3875837"/>
              <a:gd name="connsiteY1893" fmla="*/ 1338011 h 3123248"/>
              <a:gd name="connsiteX1894" fmla="*/ 2697143 w 3875837"/>
              <a:gd name="connsiteY1894" fmla="*/ 1355987 h 3123248"/>
              <a:gd name="connsiteX1895" fmla="*/ 2683496 w 3875837"/>
              <a:gd name="connsiteY1895" fmla="*/ 1433634 h 3123248"/>
              <a:gd name="connsiteX1896" fmla="*/ 2690461 w 3875837"/>
              <a:gd name="connsiteY1896" fmla="*/ 1461775 h 3123248"/>
              <a:gd name="connsiteX1897" fmla="*/ 2698461 w 3875837"/>
              <a:gd name="connsiteY1897" fmla="*/ 1459892 h 3123248"/>
              <a:gd name="connsiteX1898" fmla="*/ 2705143 w 3875837"/>
              <a:gd name="connsiteY1898" fmla="*/ 1405117 h 3123248"/>
              <a:gd name="connsiteX1899" fmla="*/ 2716625 w 3875837"/>
              <a:gd name="connsiteY1899" fmla="*/ 1359093 h 3123248"/>
              <a:gd name="connsiteX1900" fmla="*/ 2719920 w 3875837"/>
              <a:gd name="connsiteY1900" fmla="*/ 1339516 h 3123248"/>
              <a:gd name="connsiteX1901" fmla="*/ 2722273 w 3875837"/>
              <a:gd name="connsiteY1901" fmla="*/ 1331610 h 3123248"/>
              <a:gd name="connsiteX1902" fmla="*/ 2723496 w 3875837"/>
              <a:gd name="connsiteY1902" fmla="*/ 1328599 h 3123248"/>
              <a:gd name="connsiteX1903" fmla="*/ 2751826 w 3875837"/>
              <a:gd name="connsiteY1903" fmla="*/ 1316270 h 3123248"/>
              <a:gd name="connsiteX1904" fmla="*/ 2738179 w 3875837"/>
              <a:gd name="connsiteY1904" fmla="*/ 1455563 h 3123248"/>
              <a:gd name="connsiteX1905" fmla="*/ 2752861 w 3875837"/>
              <a:gd name="connsiteY1905" fmla="*/ 1460457 h 3123248"/>
              <a:gd name="connsiteX1906" fmla="*/ 2770272 w 3875837"/>
              <a:gd name="connsiteY1906" fmla="*/ 1327941 h 3123248"/>
              <a:gd name="connsiteX1907" fmla="*/ 2813661 w 3875837"/>
              <a:gd name="connsiteY1907" fmla="*/ 1281069 h 3123248"/>
              <a:gd name="connsiteX1908" fmla="*/ 2819778 w 3875837"/>
              <a:gd name="connsiteY1908" fmla="*/ 1282764 h 3123248"/>
              <a:gd name="connsiteX1909" fmla="*/ 2816484 w 3875837"/>
              <a:gd name="connsiteY1909" fmla="*/ 1335188 h 3123248"/>
              <a:gd name="connsiteX1910" fmla="*/ 2828437 w 3875837"/>
              <a:gd name="connsiteY1910" fmla="*/ 1334340 h 3123248"/>
              <a:gd name="connsiteX1911" fmla="*/ 2834274 w 3875837"/>
              <a:gd name="connsiteY1911" fmla="*/ 1297635 h 3123248"/>
              <a:gd name="connsiteX1912" fmla="*/ 2835309 w 3875837"/>
              <a:gd name="connsiteY1912" fmla="*/ 1280976 h 3123248"/>
              <a:gd name="connsiteX1913" fmla="*/ 2834084 w 3875837"/>
              <a:gd name="connsiteY1913" fmla="*/ 1279752 h 3123248"/>
              <a:gd name="connsiteX1914" fmla="*/ 2873426 w 3875837"/>
              <a:gd name="connsiteY1914" fmla="*/ 1264598 h 3123248"/>
              <a:gd name="connsiteX1915" fmla="*/ 2873426 w 3875837"/>
              <a:gd name="connsiteY1915" fmla="*/ 1298199 h 3123248"/>
              <a:gd name="connsiteX1916" fmla="*/ 2863072 w 3875837"/>
              <a:gd name="connsiteY1916" fmla="*/ 1371328 h 3123248"/>
              <a:gd name="connsiteX1917" fmla="*/ 2838884 w 3875837"/>
              <a:gd name="connsiteY1917" fmla="*/ 1504975 h 3123248"/>
              <a:gd name="connsiteX1918" fmla="*/ 2851402 w 3875837"/>
              <a:gd name="connsiteY1918" fmla="*/ 1505446 h 3123248"/>
              <a:gd name="connsiteX1919" fmla="*/ 2884813 w 3875837"/>
              <a:gd name="connsiteY1919" fmla="*/ 1346575 h 3123248"/>
              <a:gd name="connsiteX1920" fmla="*/ 2892626 w 3875837"/>
              <a:gd name="connsiteY1920" fmla="*/ 1277023 h 3123248"/>
              <a:gd name="connsiteX1921" fmla="*/ 2893002 w 3875837"/>
              <a:gd name="connsiteY1921" fmla="*/ 1244364 h 3123248"/>
              <a:gd name="connsiteX1922" fmla="*/ 2913991 w 3875837"/>
              <a:gd name="connsiteY1922" fmla="*/ 1227328 h 3123248"/>
              <a:gd name="connsiteX1923" fmla="*/ 2899685 w 3875837"/>
              <a:gd name="connsiteY1923" fmla="*/ 1340458 h 3123248"/>
              <a:gd name="connsiteX1924" fmla="*/ 2910131 w 3875837"/>
              <a:gd name="connsiteY1924" fmla="*/ 1345916 h 3123248"/>
              <a:gd name="connsiteX1925" fmla="*/ 2934602 w 3875837"/>
              <a:gd name="connsiteY1925" fmla="*/ 1232599 h 3123248"/>
              <a:gd name="connsiteX1926" fmla="*/ 2937331 w 3875837"/>
              <a:gd name="connsiteY1926" fmla="*/ 1204929 h 3123248"/>
              <a:gd name="connsiteX1927" fmla="*/ 2951825 w 3875837"/>
              <a:gd name="connsiteY1927" fmla="*/ 1172552 h 3123248"/>
              <a:gd name="connsiteX1928" fmla="*/ 2961990 w 3875837"/>
              <a:gd name="connsiteY1928" fmla="*/ 1168787 h 3123248"/>
              <a:gd name="connsiteX1929" fmla="*/ 2974979 w 3875837"/>
              <a:gd name="connsiteY1929" fmla="*/ 1158340 h 3123248"/>
              <a:gd name="connsiteX1930" fmla="*/ 2986650 w 3875837"/>
              <a:gd name="connsiteY1930" fmla="*/ 1148646 h 3123248"/>
              <a:gd name="connsiteX1931" fmla="*/ 3015637 w 3875837"/>
              <a:gd name="connsiteY1931" fmla="*/ 1183658 h 3123248"/>
              <a:gd name="connsiteX1932" fmla="*/ 3016015 w 3875837"/>
              <a:gd name="connsiteY1932" fmla="*/ 1187894 h 3123248"/>
              <a:gd name="connsiteX1933" fmla="*/ 3013660 w 3875837"/>
              <a:gd name="connsiteY1933" fmla="*/ 1194105 h 3123248"/>
              <a:gd name="connsiteX1934" fmla="*/ 2981660 w 3875837"/>
              <a:gd name="connsiteY1934" fmla="*/ 1241447 h 3123248"/>
              <a:gd name="connsiteX1935" fmla="*/ 2990319 w 3875837"/>
              <a:gd name="connsiteY1935" fmla="*/ 1251329 h 3123248"/>
              <a:gd name="connsiteX1936" fmla="*/ 3058461 w 3875837"/>
              <a:gd name="connsiteY1936" fmla="*/ 1141588 h 3123248"/>
              <a:gd name="connsiteX1937" fmla="*/ 3078413 w 3875837"/>
              <a:gd name="connsiteY1937" fmla="*/ 1145446 h 3123248"/>
              <a:gd name="connsiteX1938" fmla="*/ 3093190 w 3875837"/>
              <a:gd name="connsiteY1938" fmla="*/ 1172929 h 3123248"/>
              <a:gd name="connsiteX1939" fmla="*/ 3098273 w 3875837"/>
              <a:gd name="connsiteY1939" fmla="*/ 1189305 h 3123248"/>
              <a:gd name="connsiteX1940" fmla="*/ 3058272 w 3875837"/>
              <a:gd name="connsiteY1940" fmla="*/ 1347987 h 3123248"/>
              <a:gd name="connsiteX1941" fmla="*/ 3072202 w 3875837"/>
              <a:gd name="connsiteY1941" fmla="*/ 1359845 h 3123248"/>
              <a:gd name="connsiteX1942" fmla="*/ 3117285 w 3875837"/>
              <a:gd name="connsiteY1942" fmla="*/ 1244835 h 3123248"/>
              <a:gd name="connsiteX1943" fmla="*/ 3117472 w 3875837"/>
              <a:gd name="connsiteY1943" fmla="*/ 1212646 h 3123248"/>
              <a:gd name="connsiteX1944" fmla="*/ 3117472 w 3875837"/>
              <a:gd name="connsiteY1944" fmla="*/ 1211328 h 3123248"/>
              <a:gd name="connsiteX1945" fmla="*/ 3174413 w 3875837"/>
              <a:gd name="connsiteY1945" fmla="*/ 1090669 h 3123248"/>
              <a:gd name="connsiteX1946" fmla="*/ 3229190 w 3875837"/>
              <a:gd name="connsiteY1946" fmla="*/ 1174811 h 3123248"/>
              <a:gd name="connsiteX1947" fmla="*/ 3253284 w 3875837"/>
              <a:gd name="connsiteY1947" fmla="*/ 1169164 h 3123248"/>
              <a:gd name="connsiteX1948" fmla="*/ 3272107 w 3875837"/>
              <a:gd name="connsiteY1948" fmla="*/ 1084364 h 3123248"/>
              <a:gd name="connsiteX1949" fmla="*/ 3306837 w 3875837"/>
              <a:gd name="connsiteY1949" fmla="*/ 1077117 h 3123248"/>
              <a:gd name="connsiteX1950" fmla="*/ 3313048 w 3875837"/>
              <a:gd name="connsiteY1950" fmla="*/ 1065729 h 3123248"/>
              <a:gd name="connsiteX1951" fmla="*/ 3353707 w 3875837"/>
              <a:gd name="connsiteY1951" fmla="*/ 1027422 h 3123248"/>
              <a:gd name="connsiteX1952" fmla="*/ 3449236 w 3875837"/>
              <a:gd name="connsiteY1952" fmla="*/ 1034671 h 3123248"/>
              <a:gd name="connsiteX1953" fmla="*/ 3468154 w 3875837"/>
              <a:gd name="connsiteY1953" fmla="*/ 1032599 h 3123248"/>
              <a:gd name="connsiteX1954" fmla="*/ 3514518 w 3875837"/>
              <a:gd name="connsiteY1954" fmla="*/ 993682 h 3123248"/>
              <a:gd name="connsiteX1955" fmla="*/ 3524237 w 3875837"/>
              <a:gd name="connsiteY1955" fmla="*/ 991661 h 3123248"/>
              <a:gd name="connsiteX1956" fmla="*/ 3208767 w 3875837"/>
              <a:gd name="connsiteY1956" fmla="*/ 626681 h 3123248"/>
              <a:gd name="connsiteX1957" fmla="*/ 3108719 w 3875837"/>
              <a:gd name="connsiteY1957" fmla="*/ 710822 h 3123248"/>
              <a:gd name="connsiteX1958" fmla="*/ 2954837 w 3875837"/>
              <a:gd name="connsiteY1958" fmla="*/ 768977 h 3123248"/>
              <a:gd name="connsiteX1959" fmla="*/ 2952955 w 3875837"/>
              <a:gd name="connsiteY1959" fmla="*/ 769542 h 3123248"/>
              <a:gd name="connsiteX1960" fmla="*/ 2973567 w 3875837"/>
              <a:gd name="connsiteY1960" fmla="*/ 733787 h 3123248"/>
              <a:gd name="connsiteX1961" fmla="*/ 2963495 w 3875837"/>
              <a:gd name="connsiteY1961" fmla="*/ 731622 h 3123248"/>
              <a:gd name="connsiteX1962" fmla="*/ 2921426 w 3875837"/>
              <a:gd name="connsiteY1962" fmla="*/ 769259 h 3123248"/>
              <a:gd name="connsiteX1963" fmla="*/ 2900155 w 3875837"/>
              <a:gd name="connsiteY1963" fmla="*/ 784035 h 3123248"/>
              <a:gd name="connsiteX1964" fmla="*/ 2832578 w 3875837"/>
              <a:gd name="connsiteY1964" fmla="*/ 801824 h 3123248"/>
              <a:gd name="connsiteX1965" fmla="*/ 2856389 w 3875837"/>
              <a:gd name="connsiteY1965" fmla="*/ 767189 h 3123248"/>
              <a:gd name="connsiteX1966" fmla="*/ 2855166 w 3875837"/>
              <a:gd name="connsiteY1966" fmla="*/ 758530 h 3123248"/>
              <a:gd name="connsiteX1967" fmla="*/ 2853001 w 3875837"/>
              <a:gd name="connsiteY1967" fmla="*/ 756741 h 3123248"/>
              <a:gd name="connsiteX1968" fmla="*/ 2842743 w 3875837"/>
              <a:gd name="connsiteY1968" fmla="*/ 761541 h 3123248"/>
              <a:gd name="connsiteX1969" fmla="*/ 2817802 w 3875837"/>
              <a:gd name="connsiteY1969" fmla="*/ 786859 h 3123248"/>
              <a:gd name="connsiteX1970" fmla="*/ 2790413 w 3875837"/>
              <a:gd name="connsiteY1970" fmla="*/ 814435 h 3123248"/>
              <a:gd name="connsiteX1971" fmla="*/ 2788720 w 3875837"/>
              <a:gd name="connsiteY1971" fmla="*/ 815001 h 3123248"/>
              <a:gd name="connsiteX1972" fmla="*/ 2786272 w 3875837"/>
              <a:gd name="connsiteY1972" fmla="*/ 815847 h 3123248"/>
              <a:gd name="connsiteX1973" fmla="*/ 2753426 w 3875837"/>
              <a:gd name="connsiteY1973" fmla="*/ 827236 h 3123248"/>
              <a:gd name="connsiteX1974" fmla="*/ 2760767 w 3875837"/>
              <a:gd name="connsiteY1974" fmla="*/ 818200 h 3123248"/>
              <a:gd name="connsiteX1975" fmla="*/ 2787590 w 3875837"/>
              <a:gd name="connsiteY1975" fmla="*/ 761070 h 3123248"/>
              <a:gd name="connsiteX1976" fmla="*/ 2774602 w 3875837"/>
              <a:gd name="connsiteY1976" fmla="*/ 762483 h 3123248"/>
              <a:gd name="connsiteX1977" fmla="*/ 2724248 w 3875837"/>
              <a:gd name="connsiteY1977" fmla="*/ 825918 h 3123248"/>
              <a:gd name="connsiteX1978" fmla="*/ 2705237 w 3875837"/>
              <a:gd name="connsiteY1978" fmla="*/ 846341 h 3123248"/>
              <a:gd name="connsiteX1979" fmla="*/ 2697143 w 3875837"/>
              <a:gd name="connsiteY1979" fmla="*/ 854153 h 3123248"/>
              <a:gd name="connsiteX1980" fmla="*/ 2620061 w 3875837"/>
              <a:gd name="connsiteY1980" fmla="*/ 897165 h 3123248"/>
              <a:gd name="connsiteX1981" fmla="*/ 2671731 w 3875837"/>
              <a:gd name="connsiteY1981" fmla="*/ 844647 h 3123248"/>
              <a:gd name="connsiteX1982" fmla="*/ 2744578 w 3875837"/>
              <a:gd name="connsiteY1982" fmla="*/ 737175 h 3123248"/>
              <a:gd name="connsiteX1983" fmla="*/ 2732908 w 3875837"/>
              <a:gd name="connsiteY1983" fmla="*/ 733128 h 3123248"/>
              <a:gd name="connsiteX1984" fmla="*/ 2575826 w 3875837"/>
              <a:gd name="connsiteY1984" fmla="*/ 913636 h 3123248"/>
              <a:gd name="connsiteX1985" fmla="*/ 2570932 w 3875837"/>
              <a:gd name="connsiteY1985" fmla="*/ 915235 h 3123248"/>
              <a:gd name="connsiteX1986" fmla="*/ 2541943 w 3875837"/>
              <a:gd name="connsiteY1986" fmla="*/ 921165 h 3123248"/>
              <a:gd name="connsiteX1987" fmla="*/ 2599543 w 3875837"/>
              <a:gd name="connsiteY1987" fmla="*/ 870999 h 3123248"/>
              <a:gd name="connsiteX1988" fmla="*/ 2657990 w 3875837"/>
              <a:gd name="connsiteY1988" fmla="*/ 794482 h 3123248"/>
              <a:gd name="connsiteX1989" fmla="*/ 2643967 w 3875837"/>
              <a:gd name="connsiteY1989" fmla="*/ 789024 h 3123248"/>
              <a:gd name="connsiteX1990" fmla="*/ 2502320 w 3875837"/>
              <a:gd name="connsiteY1990" fmla="*/ 930858 h 3123248"/>
              <a:gd name="connsiteX1991" fmla="*/ 2481521 w 3875837"/>
              <a:gd name="connsiteY1991" fmla="*/ 936788 h 3123248"/>
              <a:gd name="connsiteX1992" fmla="*/ 2603214 w 3875837"/>
              <a:gd name="connsiteY1992" fmla="*/ 781871 h 3123248"/>
              <a:gd name="connsiteX1993" fmla="*/ 2592956 w 3875837"/>
              <a:gd name="connsiteY1993" fmla="*/ 770294 h 3123248"/>
              <a:gd name="connsiteX1994" fmla="*/ 2501097 w 3875837"/>
              <a:gd name="connsiteY1994" fmla="*/ 877118 h 3123248"/>
              <a:gd name="connsiteX1995" fmla="*/ 2436626 w 3875837"/>
              <a:gd name="connsiteY1995" fmla="*/ 956458 h 3123248"/>
              <a:gd name="connsiteX1996" fmla="*/ 2430885 w 3875837"/>
              <a:gd name="connsiteY1996" fmla="*/ 959565 h 3123248"/>
              <a:gd name="connsiteX1997" fmla="*/ 2464110 w 3875837"/>
              <a:gd name="connsiteY1997" fmla="*/ 904224 h 3123248"/>
              <a:gd name="connsiteX1998" fmla="*/ 2544202 w 3875837"/>
              <a:gd name="connsiteY1998" fmla="*/ 793165 h 3123248"/>
              <a:gd name="connsiteX1999" fmla="*/ 2533097 w 3875837"/>
              <a:gd name="connsiteY1999" fmla="*/ 787989 h 3123248"/>
              <a:gd name="connsiteX2000" fmla="*/ 2444532 w 3875837"/>
              <a:gd name="connsiteY2000" fmla="*/ 895094 h 3123248"/>
              <a:gd name="connsiteX2001" fmla="*/ 2422509 w 3875837"/>
              <a:gd name="connsiteY2001" fmla="*/ 934529 h 3123248"/>
              <a:gd name="connsiteX2002" fmla="*/ 2447921 w 3875837"/>
              <a:gd name="connsiteY2002" fmla="*/ 880411 h 3123248"/>
              <a:gd name="connsiteX2003" fmla="*/ 2501756 w 3875837"/>
              <a:gd name="connsiteY2003" fmla="*/ 790812 h 3123248"/>
              <a:gd name="connsiteX2004" fmla="*/ 2489426 w 3875837"/>
              <a:gd name="connsiteY2004" fmla="*/ 784977 h 3123248"/>
              <a:gd name="connsiteX2005" fmla="*/ 2388155 w 3875837"/>
              <a:gd name="connsiteY2005" fmla="*/ 972459 h 3123248"/>
              <a:gd name="connsiteX2006" fmla="*/ 2347309 w 3875837"/>
              <a:gd name="connsiteY2006" fmla="*/ 1077400 h 3123248"/>
              <a:gd name="connsiteX2007" fmla="*/ 2358227 w 3875837"/>
              <a:gd name="connsiteY2007" fmla="*/ 1019235 h 3123248"/>
              <a:gd name="connsiteX2008" fmla="*/ 2436061 w 3875837"/>
              <a:gd name="connsiteY2008" fmla="*/ 838153 h 3123248"/>
              <a:gd name="connsiteX2009" fmla="*/ 2423356 w 3875837"/>
              <a:gd name="connsiteY2009" fmla="*/ 832506 h 3123248"/>
              <a:gd name="connsiteX2010" fmla="*/ 2322273 w 3875837"/>
              <a:gd name="connsiteY2010" fmla="*/ 1087470 h 3123248"/>
              <a:gd name="connsiteX2011" fmla="*/ 2323403 w 3875837"/>
              <a:gd name="connsiteY2011" fmla="*/ 1034859 h 3123248"/>
              <a:gd name="connsiteX2012" fmla="*/ 2334792 w 3875837"/>
              <a:gd name="connsiteY2012" fmla="*/ 950624 h 3123248"/>
              <a:gd name="connsiteX2013" fmla="*/ 2344297 w 3875837"/>
              <a:gd name="connsiteY2013" fmla="*/ 900553 h 3123248"/>
              <a:gd name="connsiteX2014" fmla="*/ 2332439 w 3875837"/>
              <a:gd name="connsiteY2014" fmla="*/ 899235 h 3123248"/>
              <a:gd name="connsiteX2015" fmla="*/ 2307873 w 3875837"/>
              <a:gd name="connsiteY2015" fmla="*/ 1047094 h 3123248"/>
              <a:gd name="connsiteX2016" fmla="*/ 2309380 w 3875837"/>
              <a:gd name="connsiteY2016" fmla="*/ 1101871 h 3123248"/>
              <a:gd name="connsiteX2017" fmla="*/ 2301379 w 3875837"/>
              <a:gd name="connsiteY2017" fmla="*/ 1034577 h 3123248"/>
              <a:gd name="connsiteX2018" fmla="*/ 2327262 w 3875837"/>
              <a:gd name="connsiteY2018" fmla="*/ 824317 h 3123248"/>
              <a:gd name="connsiteX2019" fmla="*/ 2371779 w 3875837"/>
              <a:gd name="connsiteY2019" fmla="*/ 747057 h 3123248"/>
              <a:gd name="connsiteX2020" fmla="*/ 2389191 w 3875837"/>
              <a:gd name="connsiteY2020" fmla="*/ 736046 h 3123248"/>
              <a:gd name="connsiteX2021" fmla="*/ 2429192 w 3875837"/>
              <a:gd name="connsiteY2021" fmla="*/ 664423 h 3123248"/>
              <a:gd name="connsiteX2022" fmla="*/ 2528203 w 3875837"/>
              <a:gd name="connsiteY2022" fmla="*/ 658211 h 3123248"/>
              <a:gd name="connsiteX2023" fmla="*/ 2542320 w 3875837"/>
              <a:gd name="connsiteY2023" fmla="*/ 656894 h 3123248"/>
              <a:gd name="connsiteX2024" fmla="*/ 2638791 w 3875837"/>
              <a:gd name="connsiteY2024" fmla="*/ 583669 h 3123248"/>
              <a:gd name="connsiteX2025" fmla="*/ 2684249 w 3875837"/>
              <a:gd name="connsiteY2025" fmla="*/ 598445 h 3123248"/>
              <a:gd name="connsiteX2026" fmla="*/ 2582415 w 3875837"/>
              <a:gd name="connsiteY2026" fmla="*/ 697834 h 3123248"/>
              <a:gd name="connsiteX2027" fmla="*/ 2591827 w 3875837"/>
              <a:gd name="connsiteY2027" fmla="*/ 705645 h 3123248"/>
              <a:gd name="connsiteX2028" fmla="*/ 2642368 w 3875837"/>
              <a:gd name="connsiteY2028" fmla="*/ 650587 h 3123248"/>
              <a:gd name="connsiteX2029" fmla="*/ 2702696 w 3875837"/>
              <a:gd name="connsiteY2029" fmla="*/ 612752 h 3123248"/>
              <a:gd name="connsiteX2030" fmla="*/ 2819591 w 3875837"/>
              <a:gd name="connsiteY2030" fmla="*/ 555247 h 3123248"/>
              <a:gd name="connsiteX2031" fmla="*/ 2813284 w 3875837"/>
              <a:gd name="connsiteY2031" fmla="*/ 576800 h 3123248"/>
              <a:gd name="connsiteX2032" fmla="*/ 2805189 w 3875837"/>
              <a:gd name="connsiteY2032" fmla="*/ 601739 h 3123248"/>
              <a:gd name="connsiteX2033" fmla="*/ 2706461 w 3875837"/>
              <a:gd name="connsiteY2033" fmla="*/ 701504 h 3123248"/>
              <a:gd name="connsiteX2034" fmla="*/ 2715120 w 3875837"/>
              <a:gd name="connsiteY2034" fmla="*/ 711386 h 3123248"/>
              <a:gd name="connsiteX2035" fmla="*/ 2785238 w 3875837"/>
              <a:gd name="connsiteY2035" fmla="*/ 650681 h 3123248"/>
              <a:gd name="connsiteX2036" fmla="*/ 2811119 w 3875837"/>
              <a:gd name="connsiteY2036" fmla="*/ 628469 h 3123248"/>
              <a:gd name="connsiteX2037" fmla="*/ 2926320 w 3875837"/>
              <a:gd name="connsiteY2037" fmla="*/ 568799 h 3123248"/>
              <a:gd name="connsiteX2038" fmla="*/ 2928014 w 3875837"/>
              <a:gd name="connsiteY2038" fmla="*/ 624706 h 3123248"/>
              <a:gd name="connsiteX2039" fmla="*/ 2873049 w 3875837"/>
              <a:gd name="connsiteY2039" fmla="*/ 667998 h 3123248"/>
              <a:gd name="connsiteX2040" fmla="*/ 2879073 w 3875837"/>
              <a:gd name="connsiteY2040" fmla="*/ 683151 h 3123248"/>
              <a:gd name="connsiteX2041" fmla="*/ 2910226 w 3875837"/>
              <a:gd name="connsiteY2041" fmla="*/ 667528 h 3123248"/>
              <a:gd name="connsiteX2042" fmla="*/ 3012720 w 3875837"/>
              <a:gd name="connsiteY2042" fmla="*/ 612658 h 3123248"/>
              <a:gd name="connsiteX2043" fmla="*/ 3208767 w 3875837"/>
              <a:gd name="connsiteY2043" fmla="*/ 626681 h 3123248"/>
              <a:gd name="connsiteX2044" fmla="*/ 2301849 w 3875837"/>
              <a:gd name="connsiteY2044" fmla="*/ 327951 h 3123248"/>
              <a:gd name="connsiteX2045" fmla="*/ 2295780 w 3875837"/>
              <a:gd name="connsiteY2045" fmla="*/ 326868 h 3123248"/>
              <a:gd name="connsiteX2046" fmla="*/ 2291967 w 3875837"/>
              <a:gd name="connsiteY2046" fmla="*/ 331433 h 3123248"/>
              <a:gd name="connsiteX2047" fmla="*/ 2271545 w 3875837"/>
              <a:gd name="connsiteY2047" fmla="*/ 385456 h 3123248"/>
              <a:gd name="connsiteX2048" fmla="*/ 2285004 w 3875837"/>
              <a:gd name="connsiteY2048" fmla="*/ 382068 h 3123248"/>
              <a:gd name="connsiteX2049" fmla="*/ 2305615 w 3875837"/>
              <a:gd name="connsiteY2049" fmla="*/ 336515 h 3123248"/>
              <a:gd name="connsiteX2050" fmla="*/ 2304015 w 3875837"/>
              <a:gd name="connsiteY2050" fmla="*/ 329738 h 3123248"/>
              <a:gd name="connsiteX2051" fmla="*/ 2301849 w 3875837"/>
              <a:gd name="connsiteY2051" fmla="*/ 327951 h 3123248"/>
              <a:gd name="connsiteX2052" fmla="*/ 2315615 w 3875837"/>
              <a:gd name="connsiteY2052" fmla="*/ 268774 h 3123248"/>
              <a:gd name="connsiteX2053" fmla="*/ 2309474 w 3875837"/>
              <a:gd name="connsiteY2053" fmla="*/ 270257 h 3123248"/>
              <a:gd name="connsiteX2054" fmla="*/ 2301568 w 3875837"/>
              <a:gd name="connsiteY2054" fmla="*/ 285127 h 3123248"/>
              <a:gd name="connsiteX2055" fmla="*/ 2314179 w 3875837"/>
              <a:gd name="connsiteY2055" fmla="*/ 289739 h 3123248"/>
              <a:gd name="connsiteX2056" fmla="*/ 2318792 w 3875837"/>
              <a:gd name="connsiteY2056" fmla="*/ 274209 h 3123248"/>
              <a:gd name="connsiteX2057" fmla="*/ 2315615 w 3875837"/>
              <a:gd name="connsiteY2057" fmla="*/ 268774 h 3123248"/>
              <a:gd name="connsiteX2058" fmla="*/ 2204474 w 3875837"/>
              <a:gd name="connsiteY2058" fmla="*/ 218740 h 3123248"/>
              <a:gd name="connsiteX2059" fmla="*/ 2198509 w 3875837"/>
              <a:gd name="connsiteY2059" fmla="*/ 221504 h 3123248"/>
              <a:gd name="connsiteX2060" fmla="*/ 2190603 w 3875837"/>
              <a:gd name="connsiteY2060" fmla="*/ 254540 h 3123248"/>
              <a:gd name="connsiteX2061" fmla="*/ 2189568 w 3875837"/>
              <a:gd name="connsiteY2061" fmla="*/ 310728 h 3123248"/>
              <a:gd name="connsiteX2062" fmla="*/ 2203121 w 3875837"/>
              <a:gd name="connsiteY2062" fmla="*/ 311670 h 3123248"/>
              <a:gd name="connsiteX2063" fmla="*/ 2211214 w 3875837"/>
              <a:gd name="connsiteY2063" fmla="*/ 232235 h 3123248"/>
              <a:gd name="connsiteX2064" fmla="*/ 2211967 w 3875837"/>
              <a:gd name="connsiteY2064" fmla="*/ 223764 h 3123248"/>
              <a:gd name="connsiteX2065" fmla="*/ 2210367 w 3875837"/>
              <a:gd name="connsiteY2065" fmla="*/ 221693 h 3123248"/>
              <a:gd name="connsiteX2066" fmla="*/ 2204474 w 3875837"/>
              <a:gd name="connsiteY2066" fmla="*/ 218740 h 3123248"/>
              <a:gd name="connsiteX2067" fmla="*/ 2438790 w 3875837"/>
              <a:gd name="connsiteY2067" fmla="*/ 254258 h 3123248"/>
              <a:gd name="connsiteX2068" fmla="*/ 2380720 w 3875837"/>
              <a:gd name="connsiteY2068" fmla="*/ 291340 h 3123248"/>
              <a:gd name="connsiteX2069" fmla="*/ 2389097 w 3875837"/>
              <a:gd name="connsiteY2069" fmla="*/ 301129 h 3123248"/>
              <a:gd name="connsiteX2070" fmla="*/ 2439073 w 3875837"/>
              <a:gd name="connsiteY2070" fmla="*/ 266304 h 3123248"/>
              <a:gd name="connsiteX2071" fmla="*/ 2438790 w 3875837"/>
              <a:gd name="connsiteY2071" fmla="*/ 254258 h 3123248"/>
              <a:gd name="connsiteX2072" fmla="*/ 2164816 w 3875837"/>
              <a:gd name="connsiteY2072" fmla="*/ 154493 h 3123248"/>
              <a:gd name="connsiteX2073" fmla="*/ 2163309 w 3875837"/>
              <a:gd name="connsiteY2073" fmla="*/ 155529 h 3123248"/>
              <a:gd name="connsiteX2074" fmla="*/ 2161522 w 3875837"/>
              <a:gd name="connsiteY2074" fmla="*/ 163528 h 3123248"/>
              <a:gd name="connsiteX2075" fmla="*/ 2161522 w 3875837"/>
              <a:gd name="connsiteY2075" fmla="*/ 215105 h 3123248"/>
              <a:gd name="connsiteX2076" fmla="*/ 2172721 w 3875837"/>
              <a:gd name="connsiteY2076" fmla="*/ 215953 h 3123248"/>
              <a:gd name="connsiteX2077" fmla="*/ 2173945 w 3875837"/>
              <a:gd name="connsiteY2077" fmla="*/ 157598 h 3123248"/>
              <a:gd name="connsiteX2078" fmla="*/ 2164816 w 3875837"/>
              <a:gd name="connsiteY2078" fmla="*/ 154493 h 3123248"/>
              <a:gd name="connsiteX2079" fmla="*/ 2576461 w 3875837"/>
              <a:gd name="connsiteY2079" fmla="*/ 278222 h 3123248"/>
              <a:gd name="connsiteX2080" fmla="*/ 2556720 w 3875837"/>
              <a:gd name="connsiteY2080" fmla="*/ 276375 h 3123248"/>
              <a:gd name="connsiteX2081" fmla="*/ 2532285 w 3875837"/>
              <a:gd name="connsiteY2081" fmla="*/ 275998 h 3123248"/>
              <a:gd name="connsiteX2082" fmla="*/ 2510320 w 3875837"/>
              <a:gd name="connsiteY2082" fmla="*/ 283810 h 3123248"/>
              <a:gd name="connsiteX2083" fmla="*/ 2516908 w 3875837"/>
              <a:gd name="connsiteY2083" fmla="*/ 297552 h 3123248"/>
              <a:gd name="connsiteX2084" fmla="*/ 2537144 w 3875837"/>
              <a:gd name="connsiteY2084" fmla="*/ 300375 h 3123248"/>
              <a:gd name="connsiteX2085" fmla="*/ 2556720 w 3875837"/>
              <a:gd name="connsiteY2085" fmla="*/ 298963 h 3123248"/>
              <a:gd name="connsiteX2086" fmla="*/ 2589566 w 3875837"/>
              <a:gd name="connsiteY2086" fmla="*/ 298399 h 3123248"/>
              <a:gd name="connsiteX2087" fmla="*/ 2593520 w 3875837"/>
              <a:gd name="connsiteY2087" fmla="*/ 288046 h 3123248"/>
              <a:gd name="connsiteX2088" fmla="*/ 2576461 w 3875837"/>
              <a:gd name="connsiteY2088" fmla="*/ 278222 h 3123248"/>
              <a:gd name="connsiteX2089" fmla="*/ 2409673 w 3875837"/>
              <a:gd name="connsiteY2089" fmla="*/ 184787 h 3123248"/>
              <a:gd name="connsiteX2090" fmla="*/ 2402368 w 3875837"/>
              <a:gd name="connsiteY2090" fmla="*/ 183857 h 3123248"/>
              <a:gd name="connsiteX2091" fmla="*/ 2360485 w 3875837"/>
              <a:gd name="connsiteY2091" fmla="*/ 231104 h 3123248"/>
              <a:gd name="connsiteX2092" fmla="*/ 2310320 w 3875837"/>
              <a:gd name="connsiteY2092" fmla="*/ 306775 h 3123248"/>
              <a:gd name="connsiteX2093" fmla="*/ 2315496 w 3875837"/>
              <a:gd name="connsiteY2093" fmla="*/ 313176 h 3123248"/>
              <a:gd name="connsiteX2094" fmla="*/ 2364814 w 3875837"/>
              <a:gd name="connsiteY2094" fmla="*/ 259810 h 3123248"/>
              <a:gd name="connsiteX2095" fmla="*/ 2367262 w 3875837"/>
              <a:gd name="connsiteY2095" fmla="*/ 260187 h 3123248"/>
              <a:gd name="connsiteX2096" fmla="*/ 2407825 w 3875837"/>
              <a:gd name="connsiteY2096" fmla="*/ 230164 h 3123248"/>
              <a:gd name="connsiteX2097" fmla="*/ 2434554 w 3875837"/>
              <a:gd name="connsiteY2097" fmla="*/ 207198 h 3123248"/>
              <a:gd name="connsiteX2098" fmla="*/ 2427119 w 3875837"/>
              <a:gd name="connsiteY2098" fmla="*/ 198351 h 3123248"/>
              <a:gd name="connsiteX2099" fmla="*/ 2394838 w 3875837"/>
              <a:gd name="connsiteY2099" fmla="*/ 216705 h 3123248"/>
              <a:gd name="connsiteX2100" fmla="*/ 2410837 w 3875837"/>
              <a:gd name="connsiteY2100" fmla="*/ 191857 h 3123248"/>
              <a:gd name="connsiteX2101" fmla="*/ 2409673 w 3875837"/>
              <a:gd name="connsiteY2101" fmla="*/ 184787 h 3123248"/>
              <a:gd name="connsiteX2102" fmla="*/ 2381984 w 3875837"/>
              <a:gd name="connsiteY2102" fmla="*/ 173754 h 3123248"/>
              <a:gd name="connsiteX2103" fmla="*/ 2365605 w 3875837"/>
              <a:gd name="connsiteY2103" fmla="*/ 168669 h 3123248"/>
              <a:gd name="connsiteX2104" fmla="*/ 2349368 w 3875837"/>
              <a:gd name="connsiteY2104" fmla="*/ 187786 h 3123248"/>
              <a:gd name="connsiteX2105" fmla="*/ 2327073 w 3875837"/>
              <a:gd name="connsiteY2105" fmla="*/ 217550 h 3123248"/>
              <a:gd name="connsiteX2106" fmla="*/ 2334979 w 3875837"/>
              <a:gd name="connsiteY2106" fmla="*/ 227340 h 3123248"/>
              <a:gd name="connsiteX2107" fmla="*/ 2369051 w 3875837"/>
              <a:gd name="connsiteY2107" fmla="*/ 194586 h 3123248"/>
              <a:gd name="connsiteX2108" fmla="*/ 2380992 w 3875837"/>
              <a:gd name="connsiteY2108" fmla="*/ 179022 h 3123248"/>
              <a:gd name="connsiteX2109" fmla="*/ 2203254 w 3875837"/>
              <a:gd name="connsiteY2109" fmla="*/ 118258 h 3123248"/>
              <a:gd name="connsiteX2110" fmla="*/ 2204250 w 3875837"/>
              <a:gd name="connsiteY2110" fmla="*/ 190728 h 3123248"/>
              <a:gd name="connsiteX2111" fmla="*/ 2214791 w 3875837"/>
              <a:gd name="connsiteY2111" fmla="*/ 190540 h 3123248"/>
              <a:gd name="connsiteX2112" fmla="*/ 2219544 w 3875837"/>
              <a:gd name="connsiteY2112" fmla="*/ 133363 h 3123248"/>
              <a:gd name="connsiteX2113" fmla="*/ 2219386 w 3875837"/>
              <a:gd name="connsiteY2113" fmla="*/ 123267 h 3123248"/>
              <a:gd name="connsiteX2114" fmla="*/ 2137151 w 3875837"/>
              <a:gd name="connsiteY2114" fmla="*/ 97732 h 3123248"/>
              <a:gd name="connsiteX2115" fmla="*/ 2120335 w 3875837"/>
              <a:gd name="connsiteY2115" fmla="*/ 92511 h 3123248"/>
              <a:gd name="connsiteX2116" fmla="*/ 2121050 w 3875837"/>
              <a:gd name="connsiteY2116" fmla="*/ 99247 h 3123248"/>
              <a:gd name="connsiteX2117" fmla="*/ 2124344 w 3875837"/>
              <a:gd name="connsiteY2117" fmla="*/ 130964 h 3123248"/>
              <a:gd name="connsiteX2118" fmla="*/ 2135451 w 3875837"/>
              <a:gd name="connsiteY2118" fmla="*/ 131151 h 3123248"/>
              <a:gd name="connsiteX2119" fmla="*/ 2137663 w 3875837"/>
              <a:gd name="connsiteY2119" fmla="*/ 99846 h 3123248"/>
              <a:gd name="connsiteX2120" fmla="*/ 2604130 w 3875837"/>
              <a:gd name="connsiteY2120" fmla="*/ 242731 h 3123248"/>
              <a:gd name="connsiteX2121" fmla="*/ 2535420 w 3875837"/>
              <a:gd name="connsiteY2121" fmla="*/ 221397 h 3123248"/>
              <a:gd name="connsiteX2122" fmla="*/ 2506643 w 3875837"/>
              <a:gd name="connsiteY2122" fmla="*/ 225869 h 3123248"/>
              <a:gd name="connsiteX2123" fmla="*/ 2461944 w 3875837"/>
              <a:gd name="connsiteY2123" fmla="*/ 242117 h 3123248"/>
              <a:gd name="connsiteX2124" fmla="*/ 2466085 w 3875837"/>
              <a:gd name="connsiteY2124" fmla="*/ 255387 h 3123248"/>
              <a:gd name="connsiteX2125" fmla="*/ 2508344 w 3875837"/>
              <a:gd name="connsiteY2125" fmla="*/ 245505 h 3123248"/>
              <a:gd name="connsiteX2126" fmla="*/ 2601708 w 3875837"/>
              <a:gd name="connsiteY2126" fmla="*/ 242493 h 3123248"/>
              <a:gd name="connsiteX2127" fmla="*/ 2012284 w 3875837"/>
              <a:gd name="connsiteY2127" fmla="*/ 58960 h 3123248"/>
              <a:gd name="connsiteX2128" fmla="*/ 2021944 w 3875837"/>
              <a:gd name="connsiteY2128" fmla="*/ 80800 h 3123248"/>
              <a:gd name="connsiteX2129" fmla="*/ 2031639 w 3875837"/>
              <a:gd name="connsiteY2129" fmla="*/ 75717 h 3123248"/>
              <a:gd name="connsiteX2130" fmla="*/ 2028685 w 3875837"/>
              <a:gd name="connsiteY2130" fmla="*/ 64053 h 3123248"/>
              <a:gd name="connsiteX2131" fmla="*/ 2177804 w 3875837"/>
              <a:gd name="connsiteY2131" fmla="*/ 110355 h 3123248"/>
              <a:gd name="connsiteX2132" fmla="*/ 2179685 w 3875837"/>
              <a:gd name="connsiteY2132" fmla="*/ 127200 h 3123248"/>
              <a:gd name="connsiteX2133" fmla="*/ 2190697 w 3875837"/>
              <a:gd name="connsiteY2133" fmla="*/ 126447 h 3123248"/>
              <a:gd name="connsiteX2134" fmla="*/ 2190722 w 3875837"/>
              <a:gd name="connsiteY2134" fmla="*/ 114366 h 3123248"/>
              <a:gd name="connsiteX2135" fmla="*/ 2336746 w 3875837"/>
              <a:gd name="connsiteY2135" fmla="*/ 159707 h 3123248"/>
              <a:gd name="connsiteX2136" fmla="*/ 2311394 w 3875837"/>
              <a:gd name="connsiteY2136" fmla="*/ 151836 h 3123248"/>
              <a:gd name="connsiteX2137" fmla="*/ 2299779 w 3875837"/>
              <a:gd name="connsiteY2137" fmla="*/ 173882 h 3123248"/>
              <a:gd name="connsiteX2138" fmla="*/ 2240580 w 3875837"/>
              <a:gd name="connsiteY2138" fmla="*/ 333787 h 3123248"/>
              <a:gd name="connsiteX2139" fmla="*/ 2248579 w 3875837"/>
              <a:gd name="connsiteY2139" fmla="*/ 249646 h 3123248"/>
              <a:gd name="connsiteX2140" fmla="*/ 2257997 w 3875837"/>
              <a:gd name="connsiteY2140" fmla="*/ 135255 h 3123248"/>
              <a:gd name="connsiteX2141" fmla="*/ 2238492 w 3875837"/>
              <a:gd name="connsiteY2141" fmla="*/ 129199 h 3123248"/>
              <a:gd name="connsiteX2142" fmla="*/ 2235510 w 3875837"/>
              <a:gd name="connsiteY2142" fmla="*/ 177917 h 3123248"/>
              <a:gd name="connsiteX2143" fmla="*/ 2222697 w 3875837"/>
              <a:gd name="connsiteY2143" fmla="*/ 300376 h 3123248"/>
              <a:gd name="connsiteX2144" fmla="*/ 2214321 w 3875837"/>
              <a:gd name="connsiteY2144" fmla="*/ 391575 h 3123248"/>
              <a:gd name="connsiteX2145" fmla="*/ 2193897 w 3875837"/>
              <a:gd name="connsiteY2145" fmla="*/ 472987 h 3123248"/>
              <a:gd name="connsiteX2146" fmla="*/ 2207827 w 3875837"/>
              <a:gd name="connsiteY2146" fmla="*/ 351857 h 3123248"/>
              <a:gd name="connsiteX2147" fmla="*/ 2198603 w 3875837"/>
              <a:gd name="connsiteY2147" fmla="*/ 350635 h 3123248"/>
              <a:gd name="connsiteX2148" fmla="*/ 2166697 w 3875837"/>
              <a:gd name="connsiteY2148" fmla="*/ 555623 h 3123248"/>
              <a:gd name="connsiteX2149" fmla="*/ 2165662 w 3875837"/>
              <a:gd name="connsiteY2149" fmla="*/ 545175 h 3123248"/>
              <a:gd name="connsiteX2150" fmla="*/ 2173850 w 3875837"/>
              <a:gd name="connsiteY2150" fmla="*/ 432799 h 3123248"/>
              <a:gd name="connsiteX2151" fmla="*/ 2178368 w 3875837"/>
              <a:gd name="connsiteY2151" fmla="*/ 334163 h 3123248"/>
              <a:gd name="connsiteX2152" fmla="*/ 2158886 w 3875837"/>
              <a:gd name="connsiteY2152" fmla="*/ 263387 h 3123248"/>
              <a:gd name="connsiteX2153" fmla="*/ 2149474 w 3875837"/>
              <a:gd name="connsiteY2153" fmla="*/ 263858 h 3123248"/>
              <a:gd name="connsiteX2154" fmla="*/ 2159450 w 3875837"/>
              <a:gd name="connsiteY2154" fmla="*/ 344987 h 3123248"/>
              <a:gd name="connsiteX2155" fmla="*/ 2157285 w 3875837"/>
              <a:gd name="connsiteY2155" fmla="*/ 433081 h 3123248"/>
              <a:gd name="connsiteX2156" fmla="*/ 2154556 w 3875837"/>
              <a:gd name="connsiteY2156" fmla="*/ 472799 h 3123248"/>
              <a:gd name="connsiteX2157" fmla="*/ 2148249 w 3875837"/>
              <a:gd name="connsiteY2157" fmla="*/ 415670 h 3123248"/>
              <a:gd name="connsiteX2158" fmla="*/ 2129616 w 3875837"/>
              <a:gd name="connsiteY2158" fmla="*/ 320140 h 3123248"/>
              <a:gd name="connsiteX2159" fmla="*/ 2108062 w 3875837"/>
              <a:gd name="connsiteY2159" fmla="*/ 216517 h 3123248"/>
              <a:gd name="connsiteX2160" fmla="*/ 2097803 w 3875837"/>
              <a:gd name="connsiteY2160" fmla="*/ 213882 h 3123248"/>
              <a:gd name="connsiteX2161" fmla="*/ 2108439 w 3875837"/>
              <a:gd name="connsiteY2161" fmla="*/ 287388 h 3123248"/>
              <a:gd name="connsiteX2162" fmla="*/ 2131591 w 3875837"/>
              <a:gd name="connsiteY2162" fmla="*/ 436283 h 3123248"/>
              <a:gd name="connsiteX2163" fmla="*/ 2131873 w 3875837"/>
              <a:gd name="connsiteY2163" fmla="*/ 445504 h 3123248"/>
              <a:gd name="connsiteX2164" fmla="*/ 2129615 w 3875837"/>
              <a:gd name="connsiteY2164" fmla="*/ 437599 h 3123248"/>
              <a:gd name="connsiteX2165" fmla="*/ 2111356 w 3875837"/>
              <a:gd name="connsiteY2165" fmla="*/ 374728 h 3123248"/>
              <a:gd name="connsiteX2166" fmla="*/ 2087827 w 3875837"/>
              <a:gd name="connsiteY2166" fmla="*/ 317224 h 3123248"/>
              <a:gd name="connsiteX2167" fmla="*/ 2079074 w 3875837"/>
              <a:gd name="connsiteY2167" fmla="*/ 308846 h 3123248"/>
              <a:gd name="connsiteX2168" fmla="*/ 2075497 w 3875837"/>
              <a:gd name="connsiteY2168" fmla="*/ 311010 h 3123248"/>
              <a:gd name="connsiteX2169" fmla="*/ 2073051 w 3875837"/>
              <a:gd name="connsiteY2169" fmla="*/ 319860 h 3123248"/>
              <a:gd name="connsiteX2170" fmla="*/ 2109286 w 3875837"/>
              <a:gd name="connsiteY2170" fmla="*/ 442869 h 3123248"/>
              <a:gd name="connsiteX2171" fmla="*/ 2133662 w 3875837"/>
              <a:gd name="connsiteY2171" fmla="*/ 541599 h 3123248"/>
              <a:gd name="connsiteX2172" fmla="*/ 1976298 w 3875837"/>
              <a:gd name="connsiteY2172" fmla="*/ 242493 h 3123248"/>
              <a:gd name="connsiteX2173" fmla="*/ 1906003 w 3875837"/>
              <a:gd name="connsiteY2173" fmla="*/ 123188 h 3123248"/>
              <a:gd name="connsiteX2174" fmla="*/ 1850205 w 3875837"/>
              <a:gd name="connsiteY2174" fmla="*/ 8635 h 3123248"/>
              <a:gd name="connsiteX2175" fmla="*/ 1822398 w 3875837"/>
              <a:gd name="connsiteY2175" fmla="*/ 0 h 3123248"/>
              <a:gd name="connsiteX2176" fmla="*/ 1831581 w 3875837"/>
              <a:gd name="connsiteY2176" fmla="*/ 22495 h 3123248"/>
              <a:gd name="connsiteX2177" fmla="*/ 1864768 w 3875837"/>
              <a:gd name="connsiteY2177" fmla="*/ 91905 h 3123248"/>
              <a:gd name="connsiteX2178" fmla="*/ 2016768 w 3875837"/>
              <a:gd name="connsiteY2178" fmla="*/ 348658 h 3123248"/>
              <a:gd name="connsiteX2179" fmla="*/ 2107873 w 3875837"/>
              <a:gd name="connsiteY2179" fmla="*/ 535481 h 3123248"/>
              <a:gd name="connsiteX2180" fmla="*/ 2170368 w 3875837"/>
              <a:gd name="connsiteY2180" fmla="*/ 708657 h 3123248"/>
              <a:gd name="connsiteX2181" fmla="*/ 2175368 w 3875837"/>
              <a:gd name="connsiteY2181" fmla="*/ 734139 h 3123248"/>
              <a:gd name="connsiteX2182" fmla="*/ 2180484 w 3875837"/>
              <a:gd name="connsiteY2182" fmla="*/ 739994 h 3123248"/>
              <a:gd name="connsiteX2183" fmla="*/ 2209239 w 3875837"/>
              <a:gd name="connsiteY2183" fmla="*/ 966528 h 3123248"/>
              <a:gd name="connsiteX2184" fmla="*/ 2234721 w 3875837"/>
              <a:gd name="connsiteY2184" fmla="*/ 1131599 h 3123248"/>
              <a:gd name="connsiteX2185" fmla="*/ 2253780 w 3875837"/>
              <a:gd name="connsiteY2185" fmla="*/ 1225052 h 3123248"/>
              <a:gd name="connsiteX2186" fmla="*/ 2238968 w 3875837"/>
              <a:gd name="connsiteY2186" fmla="*/ 1182269 h 3123248"/>
              <a:gd name="connsiteX2187" fmla="*/ 2185803 w 3875837"/>
              <a:gd name="connsiteY2187" fmla="*/ 1011423 h 3123248"/>
              <a:gd name="connsiteX2188" fmla="*/ 2142133 w 3875837"/>
              <a:gd name="connsiteY2188" fmla="*/ 840505 h 3123248"/>
              <a:gd name="connsiteX2189" fmla="*/ 2112485 w 3875837"/>
              <a:gd name="connsiteY2189" fmla="*/ 695763 h 3123248"/>
              <a:gd name="connsiteX2190" fmla="*/ 1997756 w 3875837"/>
              <a:gd name="connsiteY2190" fmla="*/ 615668 h 3123248"/>
              <a:gd name="connsiteX2191" fmla="*/ 1989756 w 3875837"/>
              <a:gd name="connsiteY2191" fmla="*/ 631762 h 3123248"/>
              <a:gd name="connsiteX2192" fmla="*/ 1986085 w 3875837"/>
              <a:gd name="connsiteY2192" fmla="*/ 622068 h 3123248"/>
              <a:gd name="connsiteX2193" fmla="*/ 1937521 w 3875837"/>
              <a:gd name="connsiteY2193" fmla="*/ 557033 h 3123248"/>
              <a:gd name="connsiteX2194" fmla="*/ 1928297 w 3875837"/>
              <a:gd name="connsiteY2194" fmla="*/ 563621 h 3123248"/>
              <a:gd name="connsiteX2195" fmla="*/ 1911357 w 3875837"/>
              <a:gd name="connsiteY2195" fmla="*/ 586586 h 3123248"/>
              <a:gd name="connsiteX2196" fmla="*/ 1889992 w 3875837"/>
              <a:gd name="connsiteY2196" fmla="*/ 543857 h 3123248"/>
              <a:gd name="connsiteX2197" fmla="*/ 1850745 w 3875837"/>
              <a:gd name="connsiteY2197" fmla="*/ 477410 h 3123248"/>
              <a:gd name="connsiteX2198" fmla="*/ 1816768 w 3875837"/>
              <a:gd name="connsiteY2198" fmla="*/ 444375 h 3123248"/>
              <a:gd name="connsiteX2199" fmla="*/ 1801804 w 3875837"/>
              <a:gd name="connsiteY2199" fmla="*/ 446916 h 3123248"/>
              <a:gd name="connsiteX2200" fmla="*/ 1759544 w 3875837"/>
              <a:gd name="connsiteY2200" fmla="*/ 455386 h 3123248"/>
              <a:gd name="connsiteX2201" fmla="*/ 1751921 w 3875837"/>
              <a:gd name="connsiteY2201" fmla="*/ 463198 h 3123248"/>
              <a:gd name="connsiteX2202" fmla="*/ 1751357 w 3875837"/>
              <a:gd name="connsiteY2202" fmla="*/ 487856 h 3123248"/>
              <a:gd name="connsiteX2203" fmla="*/ 1682557 w 3875837"/>
              <a:gd name="connsiteY2203" fmla="*/ 437787 h 3123248"/>
              <a:gd name="connsiteX2204" fmla="*/ 1676909 w 3875837"/>
              <a:gd name="connsiteY2204" fmla="*/ 444374 h 3123248"/>
              <a:gd name="connsiteX2205" fmla="*/ 1657521 w 3875837"/>
              <a:gd name="connsiteY2205" fmla="*/ 445315 h 3123248"/>
              <a:gd name="connsiteX2206" fmla="*/ 1623921 w 3875837"/>
              <a:gd name="connsiteY2206" fmla="*/ 425927 h 3123248"/>
              <a:gd name="connsiteX2207" fmla="*/ 1598793 w 3875837"/>
              <a:gd name="connsiteY2207" fmla="*/ 426398 h 3123248"/>
              <a:gd name="connsiteX2208" fmla="*/ 1556346 w 3875837"/>
              <a:gd name="connsiteY2208" fmla="*/ 429879 h 3123248"/>
              <a:gd name="connsiteX2209" fmla="*/ 1526792 w 3875837"/>
              <a:gd name="connsiteY2209" fmla="*/ 422539 h 3123248"/>
              <a:gd name="connsiteX2210" fmla="*/ 1484251 w 3875837"/>
              <a:gd name="connsiteY2210" fmla="*/ 472233 h 3123248"/>
              <a:gd name="connsiteX2211" fmla="*/ 1499780 w 3875837"/>
              <a:gd name="connsiteY2211" fmla="*/ 494915 h 3123248"/>
              <a:gd name="connsiteX2212" fmla="*/ 1548439 w 3875837"/>
              <a:gd name="connsiteY2212" fmla="*/ 580939 h 3123248"/>
              <a:gd name="connsiteX2213" fmla="*/ 1609522 w 3875837"/>
              <a:gd name="connsiteY2213" fmla="*/ 691245 h 3123248"/>
              <a:gd name="connsiteX2214" fmla="*/ 1729898 w 3875837"/>
              <a:gd name="connsiteY2214" fmla="*/ 864789 h 3123248"/>
              <a:gd name="connsiteX2215" fmla="*/ 1902509 w 3875837"/>
              <a:gd name="connsiteY2215" fmla="*/ 1039847 h 3123248"/>
              <a:gd name="connsiteX2216" fmla="*/ 2102886 w 3875837"/>
              <a:gd name="connsiteY2216" fmla="*/ 1204741 h 3123248"/>
              <a:gd name="connsiteX2217" fmla="*/ 2279450 w 3875837"/>
              <a:gd name="connsiteY2217" fmla="*/ 1367470 h 3123248"/>
              <a:gd name="connsiteX2218" fmla="*/ 2291344 w 3875837"/>
              <a:gd name="connsiteY2218" fmla="*/ 1368795 h 3123248"/>
              <a:gd name="connsiteX2219" fmla="*/ 2312452 w 3875837"/>
              <a:gd name="connsiteY2219" fmla="*/ 1435772 h 3123248"/>
              <a:gd name="connsiteX2220" fmla="*/ 2489896 w 3875837"/>
              <a:gd name="connsiteY2220" fmla="*/ 1844927 h 3123248"/>
              <a:gd name="connsiteX2221" fmla="*/ 2632026 w 3875837"/>
              <a:gd name="connsiteY2221" fmla="*/ 2129504 h 3123248"/>
              <a:gd name="connsiteX2222" fmla="*/ 2690994 w 3875837"/>
              <a:gd name="connsiteY2222" fmla="*/ 2234541 h 3123248"/>
              <a:gd name="connsiteX2223" fmla="*/ 2666378 w 3875837"/>
              <a:gd name="connsiteY2223" fmla="*/ 2209550 h 3123248"/>
              <a:gd name="connsiteX2224" fmla="*/ 2582602 w 3875837"/>
              <a:gd name="connsiteY2224" fmla="*/ 2106574 h 3123248"/>
              <a:gd name="connsiteX2225" fmla="*/ 2465897 w 3875837"/>
              <a:gd name="connsiteY2225" fmla="*/ 1853869 h 3123248"/>
              <a:gd name="connsiteX2226" fmla="*/ 2372814 w 3875837"/>
              <a:gd name="connsiteY2226" fmla="*/ 1694999 h 3123248"/>
              <a:gd name="connsiteX2227" fmla="*/ 2321991 w 3875837"/>
              <a:gd name="connsiteY2227" fmla="*/ 1690669 h 3123248"/>
              <a:gd name="connsiteX2228" fmla="*/ 2204062 w 3875837"/>
              <a:gd name="connsiteY2228" fmla="*/ 1623281 h 3123248"/>
              <a:gd name="connsiteX2229" fmla="*/ 2204062 w 3875837"/>
              <a:gd name="connsiteY2229" fmla="*/ 1623374 h 3123248"/>
              <a:gd name="connsiteX2230" fmla="*/ 2141567 w 3875837"/>
              <a:gd name="connsiteY2230" fmla="*/ 1591093 h 3123248"/>
              <a:gd name="connsiteX2231" fmla="*/ 2136014 w 3875837"/>
              <a:gd name="connsiteY2231" fmla="*/ 1600222 h 3123248"/>
              <a:gd name="connsiteX2232" fmla="*/ 2136580 w 3875837"/>
              <a:gd name="connsiteY2232" fmla="*/ 1604645 h 3123248"/>
              <a:gd name="connsiteX2233" fmla="*/ 2113144 w 3875837"/>
              <a:gd name="connsiteY2233" fmla="*/ 1584128 h 3123248"/>
              <a:gd name="connsiteX2234" fmla="*/ 2074744 w 3875837"/>
              <a:gd name="connsiteY2234" fmla="*/ 1586386 h 3123248"/>
              <a:gd name="connsiteX2235" fmla="*/ 2071263 w 3875837"/>
              <a:gd name="connsiteY2235" fmla="*/ 1593069 h 3123248"/>
              <a:gd name="connsiteX2236" fmla="*/ 2065333 w 3875837"/>
              <a:gd name="connsiteY2236" fmla="*/ 1591093 h 3123248"/>
              <a:gd name="connsiteX2237" fmla="*/ 2033238 w 3875837"/>
              <a:gd name="connsiteY2237" fmla="*/ 1591564 h 3123248"/>
              <a:gd name="connsiteX2238" fmla="*/ 2028532 w 3875837"/>
              <a:gd name="connsiteY2238" fmla="*/ 1595892 h 3123248"/>
              <a:gd name="connsiteX2239" fmla="*/ 2004061 w 3875837"/>
              <a:gd name="connsiteY2239" fmla="*/ 1562575 h 3123248"/>
              <a:gd name="connsiteX2240" fmla="*/ 1963779 w 3875837"/>
              <a:gd name="connsiteY2240" fmla="*/ 1539516 h 3123248"/>
              <a:gd name="connsiteX2241" fmla="*/ 1947874 w 3875837"/>
              <a:gd name="connsiteY2241" fmla="*/ 1549304 h 3123248"/>
              <a:gd name="connsiteX2242" fmla="*/ 1923780 w 3875837"/>
              <a:gd name="connsiteY2242" fmla="*/ 1543093 h 3123248"/>
              <a:gd name="connsiteX2243" fmla="*/ 1914258 w 3875837"/>
              <a:gd name="connsiteY2243" fmla="*/ 1538475 h 3123248"/>
              <a:gd name="connsiteX2244" fmla="*/ 1921144 w 3875837"/>
              <a:gd name="connsiteY2244" fmla="*/ 1531235 h 3123248"/>
              <a:gd name="connsiteX2245" fmla="*/ 1994461 w 3875837"/>
              <a:gd name="connsiteY2245" fmla="*/ 1468082 h 3123248"/>
              <a:gd name="connsiteX2246" fmla="*/ 2034839 w 3875837"/>
              <a:gd name="connsiteY2246" fmla="*/ 1417541 h 3123248"/>
              <a:gd name="connsiteX2247" fmla="*/ 2031921 w 3875837"/>
              <a:gd name="connsiteY2247" fmla="*/ 1406812 h 3123248"/>
              <a:gd name="connsiteX2248" fmla="*/ 1923309 w 3875837"/>
              <a:gd name="connsiteY2248" fmla="*/ 1366059 h 3123248"/>
              <a:gd name="connsiteX2249" fmla="*/ 1865897 w 3875837"/>
              <a:gd name="connsiteY2249" fmla="*/ 1381023 h 3123248"/>
              <a:gd name="connsiteX2250" fmla="*/ 1862697 w 3875837"/>
              <a:gd name="connsiteY2250" fmla="*/ 1386577 h 3123248"/>
              <a:gd name="connsiteX2251" fmla="*/ 1864768 w 3875837"/>
              <a:gd name="connsiteY2251" fmla="*/ 1400035 h 3123248"/>
              <a:gd name="connsiteX2252" fmla="*/ 1848674 w 3875837"/>
              <a:gd name="connsiteY2252" fmla="*/ 1403518 h 3123248"/>
              <a:gd name="connsiteX2253" fmla="*/ 1842086 w 3875837"/>
              <a:gd name="connsiteY2253" fmla="*/ 1413401 h 3123248"/>
              <a:gd name="connsiteX2254" fmla="*/ 1839451 w 3875837"/>
              <a:gd name="connsiteY2254" fmla="*/ 1408789 h 3123248"/>
              <a:gd name="connsiteX2255" fmla="*/ 1804439 w 3875837"/>
              <a:gd name="connsiteY2255" fmla="*/ 1387423 h 3123248"/>
              <a:gd name="connsiteX2256" fmla="*/ 1795309 w 3875837"/>
              <a:gd name="connsiteY2256" fmla="*/ 1389212 h 3123248"/>
              <a:gd name="connsiteX2257" fmla="*/ 1731309 w 3875837"/>
              <a:gd name="connsiteY2257" fmla="*/ 1415000 h 3123248"/>
              <a:gd name="connsiteX2258" fmla="*/ 1696015 w 3875837"/>
              <a:gd name="connsiteY2258" fmla="*/ 1454153 h 3123248"/>
              <a:gd name="connsiteX2259" fmla="*/ 1699968 w 3875837"/>
              <a:gd name="connsiteY2259" fmla="*/ 1504318 h 3123248"/>
              <a:gd name="connsiteX2260" fmla="*/ 1637757 w 3875837"/>
              <a:gd name="connsiteY2260" fmla="*/ 1495471 h 3123248"/>
              <a:gd name="connsiteX2261" fmla="*/ 1648957 w 3875837"/>
              <a:gd name="connsiteY2261" fmla="*/ 1533776 h 3123248"/>
              <a:gd name="connsiteX2262" fmla="*/ 1615357 w 3875837"/>
              <a:gd name="connsiteY2262" fmla="*/ 1523329 h 3123248"/>
              <a:gd name="connsiteX2263" fmla="*/ 1568204 w 3875837"/>
              <a:gd name="connsiteY2263" fmla="*/ 1546201 h 3123248"/>
              <a:gd name="connsiteX2264" fmla="*/ 1560818 w 3875837"/>
              <a:gd name="connsiteY2264" fmla="*/ 1571654 h 3123248"/>
              <a:gd name="connsiteX2265" fmla="*/ 1561090 w 3875837"/>
              <a:gd name="connsiteY2265" fmla="*/ 1586208 h 3123248"/>
              <a:gd name="connsiteX2266" fmla="*/ 1536956 w 3875837"/>
              <a:gd name="connsiteY2266" fmla="*/ 1583657 h 3123248"/>
              <a:gd name="connsiteX2267" fmla="*/ 1520957 w 3875837"/>
              <a:gd name="connsiteY2267" fmla="*/ 1599187 h 3123248"/>
              <a:gd name="connsiteX2268" fmla="*/ 1437474 w 3875837"/>
              <a:gd name="connsiteY2268" fmla="*/ 1636269 h 3123248"/>
              <a:gd name="connsiteX2269" fmla="*/ 1435685 w 3875837"/>
              <a:gd name="connsiteY2269" fmla="*/ 1647468 h 3123248"/>
              <a:gd name="connsiteX2270" fmla="*/ 1478360 w 3875837"/>
              <a:gd name="connsiteY2270" fmla="*/ 1713807 h 3123248"/>
              <a:gd name="connsiteX2271" fmla="*/ 1481923 w 3875837"/>
              <a:gd name="connsiteY2271" fmla="*/ 1717458 h 3123248"/>
              <a:gd name="connsiteX2272" fmla="*/ 1475874 w 3875837"/>
              <a:gd name="connsiteY2272" fmla="*/ 1726529 h 3123248"/>
              <a:gd name="connsiteX2273" fmla="*/ 1473521 w 3875837"/>
              <a:gd name="connsiteY2273" fmla="*/ 1763233 h 3123248"/>
              <a:gd name="connsiteX2274" fmla="*/ 1462980 w 3875837"/>
              <a:gd name="connsiteY2274" fmla="*/ 1757963 h 3123248"/>
              <a:gd name="connsiteX2275" fmla="*/ 1437097 w 3875837"/>
              <a:gd name="connsiteY2275" fmla="*/ 1782622 h 3123248"/>
              <a:gd name="connsiteX2276" fmla="*/ 1433803 w 3875837"/>
              <a:gd name="connsiteY2276" fmla="*/ 1804363 h 3123248"/>
              <a:gd name="connsiteX2277" fmla="*/ 1435026 w 3875837"/>
              <a:gd name="connsiteY2277" fmla="*/ 1807093 h 3123248"/>
              <a:gd name="connsiteX2278" fmla="*/ 1424297 w 3875837"/>
              <a:gd name="connsiteY2278" fmla="*/ 1807280 h 3123248"/>
              <a:gd name="connsiteX2279" fmla="*/ 1410179 w 3875837"/>
              <a:gd name="connsiteY2279" fmla="*/ 1826292 h 3123248"/>
              <a:gd name="connsiteX2280" fmla="*/ 1417709 w 3875837"/>
              <a:gd name="connsiteY2280" fmla="*/ 1847186 h 3123248"/>
              <a:gd name="connsiteX2281" fmla="*/ 1395968 w 3875837"/>
              <a:gd name="connsiteY2281" fmla="*/ 1845963 h 3123248"/>
              <a:gd name="connsiteX2282" fmla="*/ 1383638 w 3875837"/>
              <a:gd name="connsiteY2282" fmla="*/ 1893680 h 3123248"/>
              <a:gd name="connsiteX2283" fmla="*/ 1387497 w 3875837"/>
              <a:gd name="connsiteY2283" fmla="*/ 1900645 h 3123248"/>
              <a:gd name="connsiteX2284" fmla="*/ 1392204 w 3875837"/>
              <a:gd name="connsiteY2284" fmla="*/ 1903374 h 3123248"/>
              <a:gd name="connsiteX2285" fmla="*/ 1389756 w 3875837"/>
              <a:gd name="connsiteY2285" fmla="*/ 1904692 h 3123248"/>
              <a:gd name="connsiteX2286" fmla="*/ 1408203 w 3875837"/>
              <a:gd name="connsiteY2286" fmla="*/ 1955986 h 3123248"/>
              <a:gd name="connsiteX2287" fmla="*/ 1408956 w 3875837"/>
              <a:gd name="connsiteY2287" fmla="*/ 1956552 h 3123248"/>
              <a:gd name="connsiteX2288" fmla="*/ 1392297 w 3875837"/>
              <a:gd name="connsiteY2288" fmla="*/ 1954481 h 3123248"/>
              <a:gd name="connsiteX2289" fmla="*/ 1387497 w 3875837"/>
              <a:gd name="connsiteY2289" fmla="*/ 1958340 h 3123248"/>
              <a:gd name="connsiteX2290" fmla="*/ 1399450 w 3875837"/>
              <a:gd name="connsiteY2290" fmla="*/ 1991092 h 3123248"/>
              <a:gd name="connsiteX2291" fmla="*/ 1370556 w 3875837"/>
              <a:gd name="connsiteY2291" fmla="*/ 2042386 h 3123248"/>
              <a:gd name="connsiteX2292" fmla="*/ 1431449 w 3875837"/>
              <a:gd name="connsiteY2292" fmla="*/ 2171892 h 3123248"/>
              <a:gd name="connsiteX2293" fmla="*/ 1534509 w 3875837"/>
              <a:gd name="connsiteY2293" fmla="*/ 2201350 h 3123248"/>
              <a:gd name="connsiteX2294" fmla="*/ 1674744 w 3875837"/>
              <a:gd name="connsiteY2294" fmla="*/ 2280127 h 3123248"/>
              <a:gd name="connsiteX2295" fmla="*/ 1818272 w 3875837"/>
              <a:gd name="connsiteY2295" fmla="*/ 2347327 h 3123248"/>
              <a:gd name="connsiteX2296" fmla="*/ 1832244 w 3875837"/>
              <a:gd name="connsiteY2296" fmla="*/ 2355673 h 3123248"/>
              <a:gd name="connsiteX2297" fmla="*/ 1756086 w 3875837"/>
              <a:gd name="connsiteY2297" fmla="*/ 2342657 h 3123248"/>
              <a:gd name="connsiteX2298" fmla="*/ 1333287 w 3875837"/>
              <a:gd name="connsiteY2298" fmla="*/ 2187610 h 3123248"/>
              <a:gd name="connsiteX2299" fmla="*/ 1287771 w 3875837"/>
              <a:gd name="connsiteY2299" fmla="*/ 2162380 h 3123248"/>
              <a:gd name="connsiteX2300" fmla="*/ 1268911 w 3875837"/>
              <a:gd name="connsiteY2300" fmla="*/ 2143751 h 3123248"/>
              <a:gd name="connsiteX2301" fmla="*/ 1229193 w 3875837"/>
              <a:gd name="connsiteY2301" fmla="*/ 2032598 h 3123248"/>
              <a:gd name="connsiteX2302" fmla="*/ 1229382 w 3875837"/>
              <a:gd name="connsiteY2302" fmla="*/ 1837587 h 3123248"/>
              <a:gd name="connsiteX2303" fmla="*/ 1316063 w 3875837"/>
              <a:gd name="connsiteY2303" fmla="*/ 1619328 h 3123248"/>
              <a:gd name="connsiteX2304" fmla="*/ 1369429 w 3875837"/>
              <a:gd name="connsiteY2304" fmla="*/ 1404647 h 3123248"/>
              <a:gd name="connsiteX2305" fmla="*/ 1318605 w 3875837"/>
              <a:gd name="connsiteY2305" fmla="*/ 1270153 h 3123248"/>
              <a:gd name="connsiteX2306" fmla="*/ 1310981 w 3875837"/>
              <a:gd name="connsiteY2306" fmla="*/ 1273729 h 3123248"/>
              <a:gd name="connsiteX2307" fmla="*/ 1294322 w 3875837"/>
              <a:gd name="connsiteY2307" fmla="*/ 1295000 h 3123248"/>
              <a:gd name="connsiteX2308" fmla="*/ 1286417 w 3875837"/>
              <a:gd name="connsiteY2308" fmla="*/ 1315799 h 3123248"/>
              <a:gd name="connsiteX2309" fmla="*/ 1252252 w 3875837"/>
              <a:gd name="connsiteY2309" fmla="*/ 1325494 h 3123248"/>
              <a:gd name="connsiteX2310" fmla="*/ 1202087 w 3875837"/>
              <a:gd name="connsiteY2310" fmla="*/ 1365211 h 3123248"/>
              <a:gd name="connsiteX2311" fmla="*/ 1205852 w 3875837"/>
              <a:gd name="connsiteY2311" fmla="*/ 1396929 h 3123248"/>
              <a:gd name="connsiteX2312" fmla="*/ 1206511 w 3875837"/>
              <a:gd name="connsiteY2312" fmla="*/ 1409729 h 3123248"/>
              <a:gd name="connsiteX2313" fmla="*/ 1196440 w 3875837"/>
              <a:gd name="connsiteY2313" fmla="*/ 1416410 h 3123248"/>
              <a:gd name="connsiteX2314" fmla="*/ 1194557 w 3875837"/>
              <a:gd name="connsiteY2314" fmla="*/ 1432505 h 3123248"/>
              <a:gd name="connsiteX2315" fmla="*/ 1154935 w 3875837"/>
              <a:gd name="connsiteY2315" fmla="*/ 1443329 h 3123248"/>
              <a:gd name="connsiteX2316" fmla="*/ 1150041 w 3875837"/>
              <a:gd name="connsiteY2316" fmla="*/ 1513823 h 3123248"/>
              <a:gd name="connsiteX2317" fmla="*/ 1119923 w 3875837"/>
              <a:gd name="connsiteY2317" fmla="*/ 1502246 h 3123248"/>
              <a:gd name="connsiteX2318" fmla="*/ 1110134 w 3875837"/>
              <a:gd name="connsiteY2318" fmla="*/ 1528316 h 3123248"/>
              <a:gd name="connsiteX2319" fmla="*/ 1110322 w 3875837"/>
              <a:gd name="connsiteY2319" fmla="*/ 1533023 h 3123248"/>
              <a:gd name="connsiteX2320" fmla="*/ 1100346 w 3875837"/>
              <a:gd name="connsiteY2320" fmla="*/ 1527846 h 3123248"/>
              <a:gd name="connsiteX2321" fmla="*/ 1073711 w 3875837"/>
              <a:gd name="connsiteY2321" fmla="*/ 1550058 h 3123248"/>
              <a:gd name="connsiteX2322" fmla="*/ 1065993 w 3875837"/>
              <a:gd name="connsiteY2322" fmla="*/ 1595046 h 3123248"/>
              <a:gd name="connsiteX2323" fmla="*/ 1066841 w 3875837"/>
              <a:gd name="connsiteY2323" fmla="*/ 1596646 h 3123248"/>
              <a:gd name="connsiteX2324" fmla="*/ 1065428 w 3875837"/>
              <a:gd name="connsiteY2324" fmla="*/ 1596459 h 3123248"/>
              <a:gd name="connsiteX2325" fmla="*/ 1057335 w 3875837"/>
              <a:gd name="connsiteY2325" fmla="*/ 1628740 h 3123248"/>
              <a:gd name="connsiteX2326" fmla="*/ 1059405 w 3875837"/>
              <a:gd name="connsiteY2326" fmla="*/ 1633352 h 3123248"/>
              <a:gd name="connsiteX2327" fmla="*/ 1053005 w 3875837"/>
              <a:gd name="connsiteY2327" fmla="*/ 1634952 h 3123248"/>
              <a:gd name="connsiteX2328" fmla="*/ 1044817 w 3875837"/>
              <a:gd name="connsiteY2328" fmla="*/ 1649916 h 3123248"/>
              <a:gd name="connsiteX2329" fmla="*/ 1023264 w 3875837"/>
              <a:gd name="connsiteY2329" fmla="*/ 1662811 h 3123248"/>
              <a:gd name="connsiteX2330" fmla="*/ 1015264 w 3875837"/>
              <a:gd name="connsiteY2330" fmla="*/ 1701116 h 3123248"/>
              <a:gd name="connsiteX2331" fmla="*/ 999170 w 3875837"/>
              <a:gd name="connsiteY2331" fmla="*/ 1711282 h 3123248"/>
              <a:gd name="connsiteX2332" fmla="*/ 998229 w 3875837"/>
              <a:gd name="connsiteY2332" fmla="*/ 1730670 h 3123248"/>
              <a:gd name="connsiteX2333" fmla="*/ 975735 w 3875837"/>
              <a:gd name="connsiteY2333" fmla="*/ 1811800 h 3123248"/>
              <a:gd name="connsiteX2334" fmla="*/ 1049617 w 3875837"/>
              <a:gd name="connsiteY2334" fmla="*/ 1939799 h 3123248"/>
              <a:gd name="connsiteX2335" fmla="*/ 1159076 w 3875837"/>
              <a:gd name="connsiteY2335" fmla="*/ 2064692 h 3123248"/>
              <a:gd name="connsiteX2336" fmla="*/ 1211276 w 3875837"/>
              <a:gd name="connsiteY2336" fmla="*/ 2119979 h 3123248"/>
              <a:gd name="connsiteX2337" fmla="*/ 1104275 w 3875837"/>
              <a:gd name="connsiteY2337" fmla="*/ 2060668 h 3123248"/>
              <a:gd name="connsiteX2338" fmla="*/ 888958 w 3875837"/>
              <a:gd name="connsiteY2338" fmla="*/ 1912128 h 3123248"/>
              <a:gd name="connsiteX2339" fmla="*/ 776053 w 3875837"/>
              <a:gd name="connsiteY2339" fmla="*/ 1809291 h 3123248"/>
              <a:gd name="connsiteX2340" fmla="*/ 776959 w 3875837"/>
              <a:gd name="connsiteY2340" fmla="*/ 1803986 h 3123248"/>
              <a:gd name="connsiteX2341" fmla="*/ 765664 w 3875837"/>
              <a:gd name="connsiteY2341" fmla="*/ 1764363 h 3123248"/>
              <a:gd name="connsiteX2342" fmla="*/ 754653 w 3875837"/>
              <a:gd name="connsiteY2342" fmla="*/ 1640034 h 3123248"/>
              <a:gd name="connsiteX2343" fmla="*/ 831830 w 3875837"/>
              <a:gd name="connsiteY2343" fmla="*/ 1544598 h 3123248"/>
              <a:gd name="connsiteX2344" fmla="*/ 883876 w 3875837"/>
              <a:gd name="connsiteY2344" fmla="*/ 1449352 h 3123248"/>
              <a:gd name="connsiteX2345" fmla="*/ 990887 w 3875837"/>
              <a:gd name="connsiteY2345" fmla="*/ 1333117 h 3123248"/>
              <a:gd name="connsiteX2346" fmla="*/ 1032958 w 3875837"/>
              <a:gd name="connsiteY2346" fmla="*/ 1272317 h 3123248"/>
              <a:gd name="connsiteX2347" fmla="*/ 1050370 w 3875837"/>
              <a:gd name="connsiteY2347" fmla="*/ 1198246 h 3123248"/>
              <a:gd name="connsiteX2348" fmla="*/ 1041900 w 3875837"/>
              <a:gd name="connsiteY2348" fmla="*/ 1190623 h 3123248"/>
              <a:gd name="connsiteX2349" fmla="*/ 936206 w 3875837"/>
              <a:gd name="connsiteY2349" fmla="*/ 1232411 h 3123248"/>
              <a:gd name="connsiteX2350" fmla="*/ 906371 w 3875837"/>
              <a:gd name="connsiteY2350" fmla="*/ 1265070 h 3123248"/>
              <a:gd name="connsiteX2351" fmla="*/ 905899 w 3875837"/>
              <a:gd name="connsiteY2351" fmla="*/ 1245493 h 3123248"/>
              <a:gd name="connsiteX2352" fmla="*/ 899124 w 3875837"/>
              <a:gd name="connsiteY2352" fmla="*/ 1238152 h 3123248"/>
              <a:gd name="connsiteX2353" fmla="*/ 835311 w 3875837"/>
              <a:gd name="connsiteY2353" fmla="*/ 1284646 h 3123248"/>
              <a:gd name="connsiteX2354" fmla="*/ 825617 w 3875837"/>
              <a:gd name="connsiteY2354" fmla="*/ 1303470 h 3123248"/>
              <a:gd name="connsiteX2355" fmla="*/ 822135 w 3875837"/>
              <a:gd name="connsiteY2355" fmla="*/ 1282764 h 3123248"/>
              <a:gd name="connsiteX2356" fmla="*/ 812536 w 3875837"/>
              <a:gd name="connsiteY2356" fmla="*/ 1277117 h 3123248"/>
              <a:gd name="connsiteX2357" fmla="*/ 762559 w 3875837"/>
              <a:gd name="connsiteY2357" fmla="*/ 1338858 h 3123248"/>
              <a:gd name="connsiteX2358" fmla="*/ 759641 w 3875837"/>
              <a:gd name="connsiteY2358" fmla="*/ 1345541 h 3123248"/>
              <a:gd name="connsiteX2359" fmla="*/ 757382 w 3875837"/>
              <a:gd name="connsiteY2359" fmla="*/ 1341493 h 3123248"/>
              <a:gd name="connsiteX2360" fmla="*/ 751736 w 3875837"/>
              <a:gd name="connsiteY2360" fmla="*/ 1339140 h 3123248"/>
              <a:gd name="connsiteX2361" fmla="*/ 713148 w 3875837"/>
              <a:gd name="connsiteY2361" fmla="*/ 1349399 h 3123248"/>
              <a:gd name="connsiteX2362" fmla="*/ 684064 w 3875837"/>
              <a:gd name="connsiteY2362" fmla="*/ 1423187 h 3123248"/>
              <a:gd name="connsiteX2363" fmla="*/ 656205 w 3875837"/>
              <a:gd name="connsiteY2363" fmla="*/ 1422622 h 3123248"/>
              <a:gd name="connsiteX2364" fmla="*/ 628630 w 3875837"/>
              <a:gd name="connsiteY2364" fmla="*/ 1449352 h 3123248"/>
              <a:gd name="connsiteX2365" fmla="*/ 624865 w 3875837"/>
              <a:gd name="connsiteY2365" fmla="*/ 1514952 h 3123248"/>
              <a:gd name="connsiteX2366" fmla="*/ 608865 w 3875837"/>
              <a:gd name="connsiteY2366" fmla="*/ 1555234 h 3123248"/>
              <a:gd name="connsiteX2367" fmla="*/ 631265 w 3875837"/>
              <a:gd name="connsiteY2367" fmla="*/ 1613211 h 3123248"/>
              <a:gd name="connsiteX2368" fmla="*/ 643688 w 3875837"/>
              <a:gd name="connsiteY2368" fmla="*/ 1658011 h 3123248"/>
              <a:gd name="connsiteX2369" fmla="*/ 689806 w 3875837"/>
              <a:gd name="connsiteY2369" fmla="*/ 1723517 h 3123248"/>
              <a:gd name="connsiteX2370" fmla="*/ 709060 w 3875837"/>
              <a:gd name="connsiteY2370" fmla="*/ 1748270 h 3123248"/>
              <a:gd name="connsiteX2371" fmla="*/ 689852 w 3875837"/>
              <a:gd name="connsiteY2371" fmla="*/ 1730776 h 3123248"/>
              <a:gd name="connsiteX2372" fmla="*/ 536061 w 3875837"/>
              <a:gd name="connsiteY2372" fmla="*/ 1563944 h 3123248"/>
              <a:gd name="connsiteX2373" fmla="*/ 532630 w 3875837"/>
              <a:gd name="connsiteY2373" fmla="*/ 1555140 h 3123248"/>
              <a:gd name="connsiteX2374" fmla="*/ 528300 w 3875837"/>
              <a:gd name="connsiteY2374" fmla="*/ 1488976 h 3123248"/>
              <a:gd name="connsiteX2375" fmla="*/ 553241 w 3875837"/>
              <a:gd name="connsiteY2375" fmla="*/ 1385729 h 3123248"/>
              <a:gd name="connsiteX2376" fmla="*/ 567265 w 3875837"/>
              <a:gd name="connsiteY2376" fmla="*/ 1351753 h 3123248"/>
              <a:gd name="connsiteX2377" fmla="*/ 661947 w 3875837"/>
              <a:gd name="connsiteY2377" fmla="*/ 1251893 h 3123248"/>
              <a:gd name="connsiteX2378" fmla="*/ 756628 w 3875837"/>
              <a:gd name="connsiteY2378" fmla="*/ 1249729 h 3123248"/>
              <a:gd name="connsiteX2379" fmla="*/ 760394 w 3875837"/>
              <a:gd name="connsiteY2379" fmla="*/ 1238811 h 3123248"/>
              <a:gd name="connsiteX2380" fmla="*/ 715876 w 3875837"/>
              <a:gd name="connsiteY2380" fmla="*/ 1192788 h 3123248"/>
              <a:gd name="connsiteX2381" fmla="*/ 699594 w 3875837"/>
              <a:gd name="connsiteY2381" fmla="*/ 1192788 h 3123248"/>
              <a:gd name="connsiteX2382" fmla="*/ 688393 w 3875837"/>
              <a:gd name="connsiteY2382" fmla="*/ 1182718 h 3123248"/>
              <a:gd name="connsiteX2383" fmla="*/ 628723 w 3875837"/>
              <a:gd name="connsiteY2383" fmla="*/ 1172929 h 3123248"/>
              <a:gd name="connsiteX2384" fmla="*/ 622700 w 3875837"/>
              <a:gd name="connsiteY2384" fmla="*/ 1175188 h 3123248"/>
              <a:gd name="connsiteX2385" fmla="*/ 610747 w 3875837"/>
              <a:gd name="connsiteY2385" fmla="*/ 1164271 h 3123248"/>
              <a:gd name="connsiteX2386" fmla="*/ 605289 w 3875837"/>
              <a:gd name="connsiteY2386" fmla="*/ 1165870 h 3123248"/>
              <a:gd name="connsiteX2387" fmla="*/ 588158 w 3875837"/>
              <a:gd name="connsiteY2387" fmla="*/ 1156459 h 3123248"/>
              <a:gd name="connsiteX2388" fmla="*/ 566230 w 3875837"/>
              <a:gd name="connsiteY2388" fmla="*/ 1149306 h 3123248"/>
              <a:gd name="connsiteX2389" fmla="*/ 544677 w 3875837"/>
              <a:gd name="connsiteY2389" fmla="*/ 1155706 h 3123248"/>
              <a:gd name="connsiteX2390" fmla="*/ 531312 w 3875837"/>
              <a:gd name="connsiteY2390" fmla="*/ 1150529 h 3123248"/>
              <a:gd name="connsiteX2391" fmla="*/ 506841 w 3875837"/>
              <a:gd name="connsiteY2391" fmla="*/ 1151753 h 3123248"/>
              <a:gd name="connsiteX2392" fmla="*/ 504582 w 3875837"/>
              <a:gd name="connsiteY2392" fmla="*/ 1151847 h 3123248"/>
              <a:gd name="connsiteX2393" fmla="*/ 464394 w 3875837"/>
              <a:gd name="connsiteY2393" fmla="*/ 1154482 h 3123248"/>
              <a:gd name="connsiteX2394" fmla="*/ 445570 w 3875837"/>
              <a:gd name="connsiteY2394" fmla="*/ 1175470 h 3123248"/>
              <a:gd name="connsiteX2395" fmla="*/ 422418 w 3875837"/>
              <a:gd name="connsiteY2395" fmla="*/ 1201541 h 3123248"/>
              <a:gd name="connsiteX2396" fmla="*/ 416959 w 3875837"/>
              <a:gd name="connsiteY2396" fmla="*/ 1263094 h 3123248"/>
              <a:gd name="connsiteX2397" fmla="*/ 437665 w 3875837"/>
              <a:gd name="connsiteY2397" fmla="*/ 1365211 h 3123248"/>
              <a:gd name="connsiteX2398" fmla="*/ 414795 w 3875837"/>
              <a:gd name="connsiteY2398" fmla="*/ 1318905 h 3123248"/>
              <a:gd name="connsiteX2399" fmla="*/ 319736 w 3875837"/>
              <a:gd name="connsiteY2399" fmla="*/ 1150718 h 3123248"/>
              <a:gd name="connsiteX2400" fmla="*/ 235689 w 3875837"/>
              <a:gd name="connsiteY2400" fmla="*/ 1104130 h 3123248"/>
              <a:gd name="connsiteX2401" fmla="*/ 208677 w 3875837"/>
              <a:gd name="connsiteY2401" fmla="*/ 1114294 h 3123248"/>
              <a:gd name="connsiteX2402" fmla="*/ 181101 w 3875837"/>
              <a:gd name="connsiteY2402" fmla="*/ 1100647 h 3123248"/>
              <a:gd name="connsiteX2403" fmla="*/ 141478 w 3875837"/>
              <a:gd name="connsiteY2403" fmla="*/ 1095377 h 3123248"/>
              <a:gd name="connsiteX2404" fmla="*/ 134136 w 3875837"/>
              <a:gd name="connsiteY2404" fmla="*/ 1095377 h 3123248"/>
              <a:gd name="connsiteX2405" fmla="*/ 119924 w 3875837"/>
              <a:gd name="connsiteY2405" fmla="*/ 1161729 h 3123248"/>
              <a:gd name="connsiteX2406" fmla="*/ 113807 w 3875837"/>
              <a:gd name="connsiteY2406" fmla="*/ 1156082 h 3123248"/>
              <a:gd name="connsiteX2407" fmla="*/ 59877 w 3875837"/>
              <a:gd name="connsiteY2407" fmla="*/ 1156176 h 3123248"/>
              <a:gd name="connsiteX2408" fmla="*/ 54794 w 3875837"/>
              <a:gd name="connsiteY2408" fmla="*/ 1160318 h 3123248"/>
              <a:gd name="connsiteX2409" fmla="*/ 47171 w 3875837"/>
              <a:gd name="connsiteY2409" fmla="*/ 1187423 h 3123248"/>
              <a:gd name="connsiteX2410" fmla="*/ 50842 w 3875837"/>
              <a:gd name="connsiteY2410" fmla="*/ 1194106 h 3123248"/>
              <a:gd name="connsiteX2411" fmla="*/ 24489 w 3875837"/>
              <a:gd name="connsiteY2411" fmla="*/ 1186764 h 3123248"/>
              <a:gd name="connsiteX2412" fmla="*/ 17618 w 3875837"/>
              <a:gd name="connsiteY2412" fmla="*/ 1191000 h 3123248"/>
              <a:gd name="connsiteX2413" fmla="*/ 1336 w 3875837"/>
              <a:gd name="connsiteY2413" fmla="*/ 1213212 h 3123248"/>
              <a:gd name="connsiteX2414" fmla="*/ 15360 w 3875837"/>
              <a:gd name="connsiteY2414" fmla="*/ 1251893 h 3123248"/>
              <a:gd name="connsiteX2415" fmla="*/ 87077 w 3875837"/>
              <a:gd name="connsiteY2415" fmla="*/ 1307800 h 3123248"/>
              <a:gd name="connsiteX2416" fmla="*/ 164630 w 3875837"/>
              <a:gd name="connsiteY2416" fmla="*/ 1360788 h 3123248"/>
              <a:gd name="connsiteX2417" fmla="*/ 326136 w 3875837"/>
              <a:gd name="connsiteY2417" fmla="*/ 1445211 h 3123248"/>
              <a:gd name="connsiteX2418" fmla="*/ 433524 w 3875837"/>
              <a:gd name="connsiteY2418" fmla="*/ 1512882 h 3123248"/>
              <a:gd name="connsiteX2419" fmla="*/ 521712 w 3875837"/>
              <a:gd name="connsiteY2419" fmla="*/ 1582717 h 3123248"/>
              <a:gd name="connsiteX2420" fmla="*/ 532512 w 3875837"/>
              <a:gd name="connsiteY2420" fmla="*/ 1594328 h 3123248"/>
              <a:gd name="connsiteX2421" fmla="*/ 537650 w 3875837"/>
              <a:gd name="connsiteY2421" fmla="*/ 1595929 h 3123248"/>
              <a:gd name="connsiteX2422" fmla="*/ 624959 w 3875837"/>
              <a:gd name="connsiteY2422" fmla="*/ 1703752 h 3123248"/>
              <a:gd name="connsiteX2423" fmla="*/ 691311 w 3875837"/>
              <a:gd name="connsiteY2423" fmla="*/ 1781281 h 3123248"/>
              <a:gd name="connsiteX2424" fmla="*/ 731010 w 3875837"/>
              <a:gd name="connsiteY2424" fmla="*/ 1823404 h 3123248"/>
              <a:gd name="connsiteX2425" fmla="*/ 709794 w 3875837"/>
              <a:gd name="connsiteY2425" fmla="*/ 1806151 h 3123248"/>
              <a:gd name="connsiteX2426" fmla="*/ 627218 w 3875837"/>
              <a:gd name="connsiteY2426" fmla="*/ 1734528 h 3123248"/>
              <a:gd name="connsiteX2427" fmla="*/ 549571 w 3875837"/>
              <a:gd name="connsiteY2427" fmla="*/ 1659799 h 3123248"/>
              <a:gd name="connsiteX2428" fmla="*/ 487641 w 3875837"/>
              <a:gd name="connsiteY2428" fmla="*/ 1594199 h 3123248"/>
              <a:gd name="connsiteX2429" fmla="*/ 402277 w 3875837"/>
              <a:gd name="connsiteY2429" fmla="*/ 1589493 h 3123248"/>
              <a:gd name="connsiteX2430" fmla="*/ 403312 w 3875837"/>
              <a:gd name="connsiteY2430" fmla="*/ 1600411 h 3123248"/>
              <a:gd name="connsiteX2431" fmla="*/ 398230 w 3875837"/>
              <a:gd name="connsiteY2431" fmla="*/ 1596552 h 3123248"/>
              <a:gd name="connsiteX2432" fmla="*/ 352112 w 3875837"/>
              <a:gd name="connsiteY2432" fmla="*/ 1578387 h 3123248"/>
              <a:gd name="connsiteX2433" fmla="*/ 349383 w 3875837"/>
              <a:gd name="connsiteY2433" fmla="*/ 1584787 h 3123248"/>
              <a:gd name="connsiteX2434" fmla="*/ 347971 w 3875837"/>
              <a:gd name="connsiteY2434" fmla="*/ 1602104 h 3123248"/>
              <a:gd name="connsiteX2435" fmla="*/ 323124 w 3875837"/>
              <a:gd name="connsiteY2435" fmla="*/ 1586764 h 3123248"/>
              <a:gd name="connsiteX2436" fmla="*/ 281335 w 3875837"/>
              <a:gd name="connsiteY2436" fmla="*/ 1564834 h 3123248"/>
              <a:gd name="connsiteX2437" fmla="*/ 253100 w 3875837"/>
              <a:gd name="connsiteY2437" fmla="*/ 1558623 h 3123248"/>
              <a:gd name="connsiteX2438" fmla="*/ 246136 w 3875837"/>
              <a:gd name="connsiteY2438" fmla="*/ 1564740 h 3123248"/>
              <a:gd name="connsiteX2439" fmla="*/ 226936 w 3875837"/>
              <a:gd name="connsiteY2439" fmla="*/ 1582717 h 3123248"/>
              <a:gd name="connsiteX2440" fmla="*/ 225525 w 3875837"/>
              <a:gd name="connsiteY2440" fmla="*/ 1589211 h 3123248"/>
              <a:gd name="connsiteX2441" fmla="*/ 233148 w 3875837"/>
              <a:gd name="connsiteY2441" fmla="*/ 1602200 h 3123248"/>
              <a:gd name="connsiteX2442" fmla="*/ 181290 w 3875837"/>
              <a:gd name="connsiteY2442" fmla="*/ 1598340 h 3123248"/>
              <a:gd name="connsiteX2443" fmla="*/ 180442 w 3875837"/>
              <a:gd name="connsiteY2443" fmla="*/ 1603610 h 3123248"/>
              <a:gd name="connsiteX2444" fmla="*/ 170654 w 3875837"/>
              <a:gd name="connsiteY2444" fmla="*/ 1610293 h 3123248"/>
              <a:gd name="connsiteX2445" fmla="*/ 146936 w 3875837"/>
              <a:gd name="connsiteY2445" fmla="*/ 1611046 h 3123248"/>
              <a:gd name="connsiteX2446" fmla="*/ 134042 w 3875837"/>
              <a:gd name="connsiteY2446" fmla="*/ 1619421 h 3123248"/>
              <a:gd name="connsiteX2447" fmla="*/ 113149 w 3875837"/>
              <a:gd name="connsiteY2447" fmla="*/ 1634857 h 3123248"/>
              <a:gd name="connsiteX2448" fmla="*/ 95454 w 3875837"/>
              <a:gd name="connsiteY2448" fmla="*/ 1640599 h 3123248"/>
              <a:gd name="connsiteX2449" fmla="*/ 89336 w 3875837"/>
              <a:gd name="connsiteY2449" fmla="*/ 1680034 h 3123248"/>
              <a:gd name="connsiteX2450" fmla="*/ 104678 w 3875837"/>
              <a:gd name="connsiteY2450" fmla="*/ 1686810 h 3123248"/>
              <a:gd name="connsiteX2451" fmla="*/ 157571 w 3875837"/>
              <a:gd name="connsiteY2451" fmla="*/ 1715798 h 3123248"/>
              <a:gd name="connsiteX2452" fmla="*/ 224771 w 3875837"/>
              <a:gd name="connsiteY2452" fmla="*/ 1753445 h 3123248"/>
              <a:gd name="connsiteX2453" fmla="*/ 343077 w 3875837"/>
              <a:gd name="connsiteY2453" fmla="*/ 1804834 h 3123248"/>
              <a:gd name="connsiteX2454" fmla="*/ 489336 w 3875837"/>
              <a:gd name="connsiteY2454" fmla="*/ 1840410 h 3123248"/>
              <a:gd name="connsiteX2455" fmla="*/ 646418 w 3875837"/>
              <a:gd name="connsiteY2455" fmla="*/ 1861586 h 3123248"/>
              <a:gd name="connsiteX2456" fmla="*/ 790418 w 3875837"/>
              <a:gd name="connsiteY2456" fmla="*/ 1889350 h 3123248"/>
              <a:gd name="connsiteX2457" fmla="*/ 797100 w 3875837"/>
              <a:gd name="connsiteY2457" fmla="*/ 1886210 h 3123248"/>
              <a:gd name="connsiteX2458" fmla="*/ 796994 w 3875837"/>
              <a:gd name="connsiteY2458" fmla="*/ 1884225 h 3123248"/>
              <a:gd name="connsiteX2459" fmla="*/ 902229 w 3875837"/>
              <a:gd name="connsiteY2459" fmla="*/ 1968975 h 3123248"/>
              <a:gd name="connsiteX2460" fmla="*/ 1053287 w 3875837"/>
              <a:gd name="connsiteY2460" fmla="*/ 2069681 h 3123248"/>
              <a:gd name="connsiteX2461" fmla="*/ 1218616 w 3875837"/>
              <a:gd name="connsiteY2461" fmla="*/ 2171763 h 3123248"/>
              <a:gd name="connsiteX2462" fmla="*/ 1282557 w 3875837"/>
              <a:gd name="connsiteY2462" fmla="*/ 2207073 h 3123248"/>
              <a:gd name="connsiteX2463" fmla="*/ 1262287 w 3875837"/>
              <a:gd name="connsiteY2463" fmla="*/ 2202139 h 3123248"/>
              <a:gd name="connsiteX2464" fmla="*/ 1185712 w 3875837"/>
              <a:gd name="connsiteY2464" fmla="*/ 2175657 h 3123248"/>
              <a:gd name="connsiteX2465" fmla="*/ 1043782 w 3875837"/>
              <a:gd name="connsiteY2465" fmla="*/ 2082010 h 3123248"/>
              <a:gd name="connsiteX2466" fmla="*/ 944299 w 3875837"/>
              <a:gd name="connsiteY2466" fmla="*/ 2029492 h 3123248"/>
              <a:gd name="connsiteX2467" fmla="*/ 916535 w 3875837"/>
              <a:gd name="connsiteY2467" fmla="*/ 2043610 h 3123248"/>
              <a:gd name="connsiteX2468" fmla="*/ 833618 w 3875837"/>
              <a:gd name="connsiteY2468" fmla="*/ 2046528 h 3123248"/>
              <a:gd name="connsiteX2469" fmla="*/ 790794 w 3875837"/>
              <a:gd name="connsiteY2469" fmla="*/ 2049915 h 3123248"/>
              <a:gd name="connsiteX2470" fmla="*/ 790888 w 3875837"/>
              <a:gd name="connsiteY2470" fmla="*/ 2056504 h 3123248"/>
              <a:gd name="connsiteX2471" fmla="*/ 792582 w 3875837"/>
              <a:gd name="connsiteY2471" fmla="*/ 2058575 h 3123248"/>
              <a:gd name="connsiteX2472" fmla="*/ 773853 w 3875837"/>
              <a:gd name="connsiteY2472" fmla="*/ 2055468 h 3123248"/>
              <a:gd name="connsiteX2473" fmla="*/ 754653 w 3875837"/>
              <a:gd name="connsiteY2473" fmla="*/ 2069021 h 3123248"/>
              <a:gd name="connsiteX2474" fmla="*/ 755030 w 3875837"/>
              <a:gd name="connsiteY2474" fmla="*/ 2073634 h 3123248"/>
              <a:gd name="connsiteX2475" fmla="*/ 751359 w 3875837"/>
              <a:gd name="connsiteY2475" fmla="*/ 2074574 h 3123248"/>
              <a:gd name="connsiteX2476" fmla="*/ 734888 w 3875837"/>
              <a:gd name="connsiteY2476" fmla="*/ 2085115 h 3123248"/>
              <a:gd name="connsiteX2477" fmla="*/ 733852 w 3875837"/>
              <a:gd name="connsiteY2477" fmla="*/ 2088880 h 3123248"/>
              <a:gd name="connsiteX2478" fmla="*/ 710417 w 3875837"/>
              <a:gd name="connsiteY2478" fmla="*/ 2079468 h 3123248"/>
              <a:gd name="connsiteX2479" fmla="*/ 682089 w 3875837"/>
              <a:gd name="connsiteY2479" fmla="*/ 2080409 h 3123248"/>
              <a:gd name="connsiteX2480" fmla="*/ 676912 w 3875837"/>
              <a:gd name="connsiteY2480" fmla="*/ 2090669 h 3123248"/>
              <a:gd name="connsiteX2481" fmla="*/ 662418 w 3875837"/>
              <a:gd name="connsiteY2481" fmla="*/ 2095186 h 3123248"/>
              <a:gd name="connsiteX2482" fmla="*/ 623170 w 3875837"/>
              <a:gd name="connsiteY2482" fmla="*/ 2105257 h 3123248"/>
              <a:gd name="connsiteX2483" fmla="*/ 622230 w 3875837"/>
              <a:gd name="connsiteY2483" fmla="*/ 2112127 h 3123248"/>
              <a:gd name="connsiteX2484" fmla="*/ 623547 w 3875837"/>
              <a:gd name="connsiteY2484" fmla="*/ 2114574 h 3123248"/>
              <a:gd name="connsiteX2485" fmla="*/ 579689 w 3875837"/>
              <a:gd name="connsiteY2485" fmla="*/ 2148739 h 3123248"/>
              <a:gd name="connsiteX2486" fmla="*/ 589947 w 3875837"/>
              <a:gd name="connsiteY2486" fmla="*/ 2159093 h 3123248"/>
              <a:gd name="connsiteX2487" fmla="*/ 555312 w 3875837"/>
              <a:gd name="connsiteY2487" fmla="*/ 2169351 h 3123248"/>
              <a:gd name="connsiteX2488" fmla="*/ 557853 w 3875837"/>
              <a:gd name="connsiteY2488" fmla="*/ 2187892 h 3123248"/>
              <a:gd name="connsiteX2489" fmla="*/ 560772 w 3875837"/>
              <a:gd name="connsiteY2489" fmla="*/ 2189397 h 3123248"/>
              <a:gd name="connsiteX2490" fmla="*/ 556912 w 3875837"/>
              <a:gd name="connsiteY2490" fmla="*/ 2189680 h 3123248"/>
              <a:gd name="connsiteX2491" fmla="*/ 530748 w 3875837"/>
              <a:gd name="connsiteY2491" fmla="*/ 2200880 h 3123248"/>
              <a:gd name="connsiteX2492" fmla="*/ 505054 w 3875837"/>
              <a:gd name="connsiteY2492" fmla="*/ 2224221 h 3123248"/>
              <a:gd name="connsiteX2493" fmla="*/ 506277 w 3875837"/>
              <a:gd name="connsiteY2493" fmla="*/ 2230809 h 3123248"/>
              <a:gd name="connsiteX2494" fmla="*/ 474560 w 3875837"/>
              <a:gd name="connsiteY2494" fmla="*/ 2240692 h 3123248"/>
              <a:gd name="connsiteX2495" fmla="*/ 471265 w 3875837"/>
              <a:gd name="connsiteY2495" fmla="*/ 2253868 h 3123248"/>
              <a:gd name="connsiteX2496" fmla="*/ 439830 w 3875837"/>
              <a:gd name="connsiteY2496" fmla="*/ 2299986 h 3123248"/>
              <a:gd name="connsiteX2497" fmla="*/ 442465 w 3875837"/>
              <a:gd name="connsiteY2497" fmla="*/ 2306386 h 3123248"/>
              <a:gd name="connsiteX2498" fmla="*/ 621477 w 3875837"/>
              <a:gd name="connsiteY2498" fmla="*/ 2344692 h 3123248"/>
              <a:gd name="connsiteX2499" fmla="*/ 730088 w 3875837"/>
              <a:gd name="connsiteY2499" fmla="*/ 2341116 h 3123248"/>
              <a:gd name="connsiteX2500" fmla="*/ 849147 w 3875837"/>
              <a:gd name="connsiteY2500" fmla="*/ 2318809 h 3123248"/>
              <a:gd name="connsiteX2501" fmla="*/ 939688 w 3875837"/>
              <a:gd name="connsiteY2501" fmla="*/ 2289256 h 3123248"/>
              <a:gd name="connsiteX2502" fmla="*/ 1075593 w 3875837"/>
              <a:gd name="connsiteY2502" fmla="*/ 2237868 h 3123248"/>
              <a:gd name="connsiteX2503" fmla="*/ 1217522 w 3875837"/>
              <a:gd name="connsiteY2503" fmla="*/ 2235138 h 3123248"/>
              <a:gd name="connsiteX2504" fmla="*/ 1277781 w 3875837"/>
              <a:gd name="connsiteY2504" fmla="*/ 2237269 h 3123248"/>
              <a:gd name="connsiteX2505" fmla="*/ 1337233 w 3875837"/>
              <a:gd name="connsiteY2505" fmla="*/ 2234976 h 3123248"/>
              <a:gd name="connsiteX2506" fmla="*/ 1391075 w 3875837"/>
              <a:gd name="connsiteY2506" fmla="*/ 2260928 h 3123248"/>
              <a:gd name="connsiteX2507" fmla="*/ 1719921 w 3875837"/>
              <a:gd name="connsiteY2507" fmla="*/ 2372598 h 3123248"/>
              <a:gd name="connsiteX2508" fmla="*/ 1811859 w 3875837"/>
              <a:gd name="connsiteY2508" fmla="*/ 2391619 h 3123248"/>
              <a:gd name="connsiteX2509" fmla="*/ 1761156 w 3875837"/>
              <a:gd name="connsiteY2509" fmla="*/ 2385797 h 3123248"/>
              <a:gd name="connsiteX2510" fmla="*/ 1694886 w 3875837"/>
              <a:gd name="connsiteY2510" fmla="*/ 2380363 h 3123248"/>
              <a:gd name="connsiteX2511" fmla="*/ 1576488 w 3875837"/>
              <a:gd name="connsiteY2511" fmla="*/ 2357775 h 3123248"/>
              <a:gd name="connsiteX2512" fmla="*/ 1470040 w 3875837"/>
              <a:gd name="connsiteY2512" fmla="*/ 2341963 h 3123248"/>
              <a:gd name="connsiteX2513" fmla="*/ 1380157 w 3875837"/>
              <a:gd name="connsiteY2513" fmla="*/ 2347797 h 3123248"/>
              <a:gd name="connsiteX2514" fmla="*/ 1311169 w 3875837"/>
              <a:gd name="connsiteY2514" fmla="*/ 2390998 h 3123248"/>
              <a:gd name="connsiteX2515" fmla="*/ 1264769 w 3875837"/>
              <a:gd name="connsiteY2515" fmla="*/ 2418009 h 3123248"/>
              <a:gd name="connsiteX2516" fmla="*/ 1264017 w 3875837"/>
              <a:gd name="connsiteY2516" fmla="*/ 2425069 h 3123248"/>
              <a:gd name="connsiteX2517" fmla="*/ 1277947 w 3875837"/>
              <a:gd name="connsiteY2517" fmla="*/ 2441445 h 3123248"/>
              <a:gd name="connsiteX2518" fmla="*/ 1247264 w 3875837"/>
              <a:gd name="connsiteY2518" fmla="*/ 2451797 h 3123248"/>
              <a:gd name="connsiteX2519" fmla="*/ 1248111 w 3875837"/>
              <a:gd name="connsiteY2519" fmla="*/ 2493868 h 3123248"/>
              <a:gd name="connsiteX2520" fmla="*/ 1200111 w 3875837"/>
              <a:gd name="connsiteY2520" fmla="*/ 2498668 h 3123248"/>
              <a:gd name="connsiteX2521" fmla="*/ 1170371 w 3875837"/>
              <a:gd name="connsiteY2521" fmla="*/ 2558715 h 3123248"/>
              <a:gd name="connsiteX2522" fmla="*/ 1183546 w 3875837"/>
              <a:gd name="connsiteY2522" fmla="*/ 2582621 h 3123248"/>
              <a:gd name="connsiteX2523" fmla="*/ 1168300 w 3875837"/>
              <a:gd name="connsiteY2523" fmla="*/ 2603233 h 3123248"/>
              <a:gd name="connsiteX2524" fmla="*/ 1183640 w 3875837"/>
              <a:gd name="connsiteY2524" fmla="*/ 2624786 h 3123248"/>
              <a:gd name="connsiteX2525" fmla="*/ 1153052 w 3875837"/>
              <a:gd name="connsiteY2525" fmla="*/ 2641350 h 3123248"/>
              <a:gd name="connsiteX2526" fmla="*/ 1153899 w 3875837"/>
              <a:gd name="connsiteY2526" fmla="*/ 2655093 h 3123248"/>
              <a:gd name="connsiteX2527" fmla="*/ 1157382 w 3875837"/>
              <a:gd name="connsiteY2527" fmla="*/ 2667797 h 3123248"/>
              <a:gd name="connsiteX2528" fmla="*/ 1156440 w 3875837"/>
              <a:gd name="connsiteY2528" fmla="*/ 2676173 h 3123248"/>
              <a:gd name="connsiteX2529" fmla="*/ 1177146 w 3875837"/>
              <a:gd name="connsiteY2529" fmla="*/ 2691233 h 3123248"/>
              <a:gd name="connsiteX2530" fmla="*/ 1166229 w 3875837"/>
              <a:gd name="connsiteY2530" fmla="*/ 2701209 h 3123248"/>
              <a:gd name="connsiteX2531" fmla="*/ 1162840 w 3875837"/>
              <a:gd name="connsiteY2531" fmla="*/ 2710527 h 3123248"/>
              <a:gd name="connsiteX2532" fmla="*/ 1154370 w 3875837"/>
              <a:gd name="connsiteY2532" fmla="*/ 2721726 h 3123248"/>
              <a:gd name="connsiteX2533" fmla="*/ 1154935 w 3875837"/>
              <a:gd name="connsiteY2533" fmla="*/ 2738386 h 3123248"/>
              <a:gd name="connsiteX2534" fmla="*/ 1171216 w 3875837"/>
              <a:gd name="connsiteY2534" fmla="*/ 2748645 h 3123248"/>
              <a:gd name="connsiteX2535" fmla="*/ 1155029 w 3875837"/>
              <a:gd name="connsiteY2535" fmla="*/ 2763233 h 3123248"/>
              <a:gd name="connsiteX2536" fmla="*/ 1142887 w 3875837"/>
              <a:gd name="connsiteY2536" fmla="*/ 2823749 h 3123248"/>
              <a:gd name="connsiteX2537" fmla="*/ 1157194 w 3875837"/>
              <a:gd name="connsiteY2537" fmla="*/ 2832785 h 3123248"/>
              <a:gd name="connsiteX2538" fmla="*/ 1154558 w 3875837"/>
              <a:gd name="connsiteY2538" fmla="*/ 2843421 h 3123248"/>
              <a:gd name="connsiteX2539" fmla="*/ 1155875 w 3875837"/>
              <a:gd name="connsiteY2539" fmla="*/ 2850951 h 3123248"/>
              <a:gd name="connsiteX2540" fmla="*/ 1184017 w 3875837"/>
              <a:gd name="connsiteY2540" fmla="*/ 2862903 h 3123248"/>
              <a:gd name="connsiteX2541" fmla="*/ 1275405 w 3875837"/>
              <a:gd name="connsiteY2541" fmla="*/ 2840973 h 3123248"/>
              <a:gd name="connsiteX2542" fmla="*/ 1368110 w 3875837"/>
              <a:gd name="connsiteY2542" fmla="*/ 2791562 h 3123248"/>
              <a:gd name="connsiteX2543" fmla="*/ 1426182 w 3875837"/>
              <a:gd name="connsiteY2543" fmla="*/ 2738856 h 3123248"/>
              <a:gd name="connsiteX2544" fmla="*/ 1512299 w 3875837"/>
              <a:gd name="connsiteY2544" fmla="*/ 2678056 h 3123248"/>
              <a:gd name="connsiteX2545" fmla="*/ 1675216 w 3875837"/>
              <a:gd name="connsiteY2545" fmla="*/ 2556456 h 3123248"/>
              <a:gd name="connsiteX2546" fmla="*/ 1853946 w 3875837"/>
              <a:gd name="connsiteY2546" fmla="*/ 2468362 h 3123248"/>
              <a:gd name="connsiteX2547" fmla="*/ 2000580 w 3875837"/>
              <a:gd name="connsiteY2547" fmla="*/ 2422904 h 3123248"/>
              <a:gd name="connsiteX2548" fmla="*/ 2003725 w 3875837"/>
              <a:gd name="connsiteY2548" fmla="*/ 2422463 h 3123248"/>
              <a:gd name="connsiteX2549" fmla="*/ 2062602 w 3875837"/>
              <a:gd name="connsiteY2549" fmla="*/ 2430057 h 3123248"/>
              <a:gd name="connsiteX2550" fmla="*/ 2410744 w 3875837"/>
              <a:gd name="connsiteY2550" fmla="*/ 2439092 h 3123248"/>
              <a:gd name="connsiteX2551" fmla="*/ 2754367 w 3875837"/>
              <a:gd name="connsiteY2551" fmla="*/ 2410104 h 3123248"/>
              <a:gd name="connsiteX2552" fmla="*/ 2797074 w 3875837"/>
              <a:gd name="connsiteY2552" fmla="*/ 2404881 h 3123248"/>
              <a:gd name="connsiteX2553" fmla="*/ 2966546 w 3875837"/>
              <a:gd name="connsiteY2553" fmla="*/ 2629597 h 3123248"/>
              <a:gd name="connsiteX2554" fmla="*/ 3156554 w 3875837"/>
              <a:gd name="connsiteY2554" fmla="*/ 2841232 h 3123248"/>
              <a:gd name="connsiteX2555" fmla="*/ 3269530 w 3875837"/>
              <a:gd name="connsiteY2555" fmla="*/ 2948313 h 3123248"/>
              <a:gd name="connsiteX2556" fmla="*/ 3202389 w 3875837"/>
              <a:gd name="connsiteY2556" fmla="*/ 2895232 h 3123248"/>
              <a:gd name="connsiteX2557" fmla="*/ 3114930 w 3875837"/>
              <a:gd name="connsiteY2557" fmla="*/ 2830526 h 3123248"/>
              <a:gd name="connsiteX2558" fmla="*/ 2969613 w 3875837"/>
              <a:gd name="connsiteY2558" fmla="*/ 2697068 h 3123248"/>
              <a:gd name="connsiteX2559" fmla="*/ 2835119 w 3875837"/>
              <a:gd name="connsiteY2559" fmla="*/ 2583279 h 3123248"/>
              <a:gd name="connsiteX2560" fmla="*/ 2704955 w 3875837"/>
              <a:gd name="connsiteY2560" fmla="*/ 2513915 h 3123248"/>
              <a:gd name="connsiteX2561" fmla="*/ 2571685 w 3875837"/>
              <a:gd name="connsiteY2561" fmla="*/ 2514574 h 3123248"/>
              <a:gd name="connsiteX2562" fmla="*/ 2483778 w 3875837"/>
              <a:gd name="connsiteY2562" fmla="*/ 2512126 h 3123248"/>
              <a:gd name="connsiteX2563" fmla="*/ 2476719 w 3875837"/>
              <a:gd name="connsiteY2563" fmla="*/ 2521257 h 3123248"/>
              <a:gd name="connsiteX2564" fmla="*/ 2481990 w 3875837"/>
              <a:gd name="connsiteY2564" fmla="*/ 2555986 h 3123248"/>
              <a:gd name="connsiteX2565" fmla="*/ 2430414 w 3875837"/>
              <a:gd name="connsiteY2565" fmla="*/ 2543938 h 3123248"/>
              <a:gd name="connsiteX2566" fmla="*/ 2395401 w 3875837"/>
              <a:gd name="connsiteY2566" fmla="*/ 2603138 h 3123248"/>
              <a:gd name="connsiteX2567" fmla="*/ 2324439 w 3875837"/>
              <a:gd name="connsiteY2567" fmla="*/ 2568409 h 3123248"/>
              <a:gd name="connsiteX2568" fmla="*/ 2231356 w 3875837"/>
              <a:gd name="connsiteY2568" fmla="*/ 2626386 h 3123248"/>
              <a:gd name="connsiteX2569" fmla="*/ 2229097 w 3875837"/>
              <a:gd name="connsiteY2569" fmla="*/ 2671091 h 3123248"/>
              <a:gd name="connsiteX2570" fmla="*/ 2190132 w 3875837"/>
              <a:gd name="connsiteY2570" fmla="*/ 2686621 h 3123248"/>
              <a:gd name="connsiteX2571" fmla="*/ 2192955 w 3875837"/>
              <a:gd name="connsiteY2571" fmla="*/ 2729820 h 3123248"/>
              <a:gd name="connsiteX2572" fmla="*/ 2136203 w 3875837"/>
              <a:gd name="connsiteY2572" fmla="*/ 2726526 h 3123248"/>
              <a:gd name="connsiteX2573" fmla="*/ 2125568 w 3875837"/>
              <a:gd name="connsiteY2573" fmla="*/ 2746480 h 3123248"/>
              <a:gd name="connsiteX2574" fmla="*/ 2119450 w 3875837"/>
              <a:gd name="connsiteY2574" fmla="*/ 2767185 h 3123248"/>
              <a:gd name="connsiteX2575" fmla="*/ 2110885 w 3875837"/>
              <a:gd name="connsiteY2575" fmla="*/ 2778103 h 3123248"/>
              <a:gd name="connsiteX2576" fmla="*/ 2126602 w 3875837"/>
              <a:gd name="connsiteY2576" fmla="*/ 2816880 h 3123248"/>
              <a:gd name="connsiteX2577" fmla="*/ 2102791 w 3875837"/>
              <a:gd name="connsiteY2577" fmla="*/ 2821208 h 3123248"/>
              <a:gd name="connsiteX2578" fmla="*/ 2090084 w 3875837"/>
              <a:gd name="connsiteY2578" fmla="*/ 2831279 h 3123248"/>
              <a:gd name="connsiteX2579" fmla="*/ 2068720 w 3875837"/>
              <a:gd name="connsiteY2579" fmla="*/ 2839561 h 3123248"/>
              <a:gd name="connsiteX2580" fmla="*/ 2055168 w 3875837"/>
              <a:gd name="connsiteY2580" fmla="*/ 2863278 h 3123248"/>
              <a:gd name="connsiteX2581" fmla="*/ 2069003 w 3875837"/>
              <a:gd name="connsiteY2581" fmla="*/ 2891608 h 3123248"/>
              <a:gd name="connsiteX2582" fmla="*/ 2033803 w 3875837"/>
              <a:gd name="connsiteY2582" fmla="*/ 2897915 h 3123248"/>
              <a:gd name="connsiteX2583" fmla="*/ 1964627 w 3875837"/>
              <a:gd name="connsiteY2583" fmla="*/ 2971702 h 3123248"/>
              <a:gd name="connsiteX2584" fmla="*/ 1976768 w 3875837"/>
              <a:gd name="connsiteY2584" fmla="*/ 2996549 h 3123248"/>
              <a:gd name="connsiteX2585" fmla="*/ 1963873 w 3875837"/>
              <a:gd name="connsiteY2585" fmla="*/ 3009067 h 3123248"/>
              <a:gd name="connsiteX2586" fmla="*/ 1959169 w 3875837"/>
              <a:gd name="connsiteY2586" fmla="*/ 3020643 h 3123248"/>
              <a:gd name="connsiteX2587" fmla="*/ 1988061 w 3875837"/>
              <a:gd name="connsiteY2587" fmla="*/ 3061491 h 3123248"/>
              <a:gd name="connsiteX2588" fmla="*/ 2134132 w 3875837"/>
              <a:gd name="connsiteY2588" fmla="*/ 3109773 h 3123248"/>
              <a:gd name="connsiteX2589" fmla="*/ 2305802 w 3875837"/>
              <a:gd name="connsiteY2589" fmla="*/ 3120974 h 3123248"/>
              <a:gd name="connsiteX2590" fmla="*/ 2432015 w 3875837"/>
              <a:gd name="connsiteY2590" fmla="*/ 3097726 h 3123248"/>
              <a:gd name="connsiteX2591" fmla="*/ 2604342 w 3875837"/>
              <a:gd name="connsiteY2591" fmla="*/ 3087278 h 3123248"/>
              <a:gd name="connsiteX2592" fmla="*/ 2935825 w 3875837"/>
              <a:gd name="connsiteY2592" fmla="*/ 3058480 h 3123248"/>
              <a:gd name="connsiteX2593" fmla="*/ 3260436 w 3875837"/>
              <a:gd name="connsiteY2593" fmla="*/ 3089914 h 3123248"/>
              <a:gd name="connsiteX2594" fmla="*/ 3382989 w 3875837"/>
              <a:gd name="connsiteY2594" fmla="*/ 3115902 h 3123248"/>
              <a:gd name="connsiteX2595" fmla="*/ 3406897 w 3875837"/>
              <a:gd name="connsiteY2595" fmla="*/ 3123248 h 3123248"/>
              <a:gd name="connsiteX2596" fmla="*/ 3439888 w 3875837"/>
              <a:gd name="connsiteY2596" fmla="*/ 3016999 h 3123248"/>
              <a:gd name="connsiteX2597" fmla="*/ 3400151 w 3875837"/>
              <a:gd name="connsiteY2597" fmla="*/ 2983759 h 3123248"/>
              <a:gd name="connsiteX2598" fmla="*/ 3397660 w 3875837"/>
              <a:gd name="connsiteY2598" fmla="*/ 2976879 h 3123248"/>
              <a:gd name="connsiteX2599" fmla="*/ 3377236 w 3875837"/>
              <a:gd name="connsiteY2599" fmla="*/ 2755138 h 3123248"/>
              <a:gd name="connsiteX2600" fmla="*/ 3413377 w 3875837"/>
              <a:gd name="connsiteY2600" fmla="*/ 2539608 h 3123248"/>
              <a:gd name="connsiteX2601" fmla="*/ 3500624 w 3875837"/>
              <a:gd name="connsiteY2601" fmla="*/ 2355892 h 3123248"/>
              <a:gd name="connsiteX2602" fmla="*/ 3571589 w 3875837"/>
              <a:gd name="connsiteY2602" fmla="*/ 2282762 h 3123248"/>
              <a:gd name="connsiteX2603" fmla="*/ 3671260 w 3875837"/>
              <a:gd name="connsiteY2603" fmla="*/ 2181115 h 3123248"/>
              <a:gd name="connsiteX2604" fmla="*/ 3705298 w 3875837"/>
              <a:gd name="connsiteY2604" fmla="*/ 2162229 h 3123248"/>
              <a:gd name="connsiteX2605" fmla="*/ 3716277 w 3875837"/>
              <a:gd name="connsiteY2605" fmla="*/ 2126871 h 3123248"/>
              <a:gd name="connsiteX2606" fmla="*/ 3701942 w 3875837"/>
              <a:gd name="connsiteY2606" fmla="*/ 2135845 h 3123248"/>
              <a:gd name="connsiteX2607" fmla="*/ 3720796 w 3875837"/>
              <a:gd name="connsiteY2607" fmla="*/ 2112317 h 3123248"/>
              <a:gd name="connsiteX2608" fmla="*/ 3742058 w 3875837"/>
              <a:gd name="connsiteY2608" fmla="*/ 2043841 h 3123248"/>
              <a:gd name="connsiteX2609" fmla="*/ 3734448 w 3875837"/>
              <a:gd name="connsiteY2609" fmla="*/ 2054951 h 3123248"/>
              <a:gd name="connsiteX2610" fmla="*/ 3709283 w 3875837"/>
              <a:gd name="connsiteY2610" fmla="*/ 2095469 h 3123248"/>
              <a:gd name="connsiteX2611" fmla="*/ 3639919 w 3875837"/>
              <a:gd name="connsiteY2611" fmla="*/ 2169915 h 3123248"/>
              <a:gd name="connsiteX2612" fmla="*/ 3562366 w 3875837"/>
              <a:gd name="connsiteY2612" fmla="*/ 2242574 h 3123248"/>
              <a:gd name="connsiteX2613" fmla="*/ 3485189 w 3875837"/>
              <a:gd name="connsiteY2613" fmla="*/ 2341115 h 3123248"/>
              <a:gd name="connsiteX2614" fmla="*/ 3523495 w 3875837"/>
              <a:gd name="connsiteY2614" fmla="*/ 2280692 h 3123248"/>
              <a:gd name="connsiteX2615" fmla="*/ 3618084 w 3875837"/>
              <a:gd name="connsiteY2615" fmla="*/ 2140928 h 3123248"/>
              <a:gd name="connsiteX2616" fmla="*/ 3605753 w 3875837"/>
              <a:gd name="connsiteY2616" fmla="*/ 2134246 h 3123248"/>
              <a:gd name="connsiteX2617" fmla="*/ 3491589 w 3875837"/>
              <a:gd name="connsiteY2617" fmla="*/ 2288221 h 3123248"/>
              <a:gd name="connsiteX2618" fmla="*/ 3430225 w 3875837"/>
              <a:gd name="connsiteY2618" fmla="*/ 2412080 h 3123248"/>
              <a:gd name="connsiteX2619" fmla="*/ 3430129 w 3875837"/>
              <a:gd name="connsiteY2619" fmla="*/ 2416222 h 3123248"/>
              <a:gd name="connsiteX2620" fmla="*/ 3413283 w 3875837"/>
              <a:gd name="connsiteY2620" fmla="*/ 2449162 h 3123248"/>
              <a:gd name="connsiteX2621" fmla="*/ 3461942 w 3875837"/>
              <a:gd name="connsiteY2621" fmla="*/ 2286339 h 3123248"/>
              <a:gd name="connsiteX2622" fmla="*/ 3450837 w 3875837"/>
              <a:gd name="connsiteY2622" fmla="*/ 2281915 h 3123248"/>
              <a:gd name="connsiteX2623" fmla="*/ 3356624 w 3875837"/>
              <a:gd name="connsiteY2623" fmla="*/ 2577350 h 3123248"/>
              <a:gd name="connsiteX2624" fmla="*/ 3354836 w 3875837"/>
              <a:gd name="connsiteY2624" fmla="*/ 2585726 h 3123248"/>
              <a:gd name="connsiteX2625" fmla="*/ 3353895 w 3875837"/>
              <a:gd name="connsiteY2625" fmla="*/ 2567750 h 3123248"/>
              <a:gd name="connsiteX2626" fmla="*/ 3342412 w 3875837"/>
              <a:gd name="connsiteY2626" fmla="*/ 2565210 h 3123248"/>
              <a:gd name="connsiteX2627" fmla="*/ 3325378 w 3875837"/>
              <a:gd name="connsiteY2627" fmla="*/ 2686715 h 3123248"/>
              <a:gd name="connsiteX2628" fmla="*/ 3323495 w 3875837"/>
              <a:gd name="connsiteY2628" fmla="*/ 2704785 h 3123248"/>
              <a:gd name="connsiteX2629" fmla="*/ 3331213 w 3875837"/>
              <a:gd name="connsiteY2629" fmla="*/ 2489914 h 3123248"/>
              <a:gd name="connsiteX2630" fmla="*/ 3319637 w 3875837"/>
              <a:gd name="connsiteY2630" fmla="*/ 2488315 h 3123248"/>
              <a:gd name="connsiteX2631" fmla="*/ 3302507 w 3875837"/>
              <a:gd name="connsiteY2631" fmla="*/ 2720126 h 3123248"/>
              <a:gd name="connsiteX2632" fmla="*/ 3312484 w 3875837"/>
              <a:gd name="connsiteY2632" fmla="*/ 2816033 h 3123248"/>
              <a:gd name="connsiteX2633" fmla="*/ 3275589 w 3875837"/>
              <a:gd name="connsiteY2633" fmla="*/ 2691045 h 3123248"/>
              <a:gd name="connsiteX2634" fmla="*/ 3244342 w 3875837"/>
              <a:gd name="connsiteY2634" fmla="*/ 2530386 h 3123248"/>
              <a:gd name="connsiteX2635" fmla="*/ 3231731 w 3875837"/>
              <a:gd name="connsiteY2635" fmla="*/ 2534338 h 3123248"/>
              <a:gd name="connsiteX2636" fmla="*/ 3272107 w 3875837"/>
              <a:gd name="connsiteY2636" fmla="*/ 2778291 h 3123248"/>
              <a:gd name="connsiteX2637" fmla="*/ 3221942 w 3875837"/>
              <a:gd name="connsiteY2637" fmla="*/ 2646809 h 3123248"/>
              <a:gd name="connsiteX2638" fmla="*/ 3163025 w 3875837"/>
              <a:gd name="connsiteY2638" fmla="*/ 2455374 h 3123248"/>
              <a:gd name="connsiteX2639" fmla="*/ 3151260 w 3875837"/>
              <a:gd name="connsiteY2639" fmla="*/ 2461491 h 3123248"/>
              <a:gd name="connsiteX2640" fmla="*/ 3207638 w 3875837"/>
              <a:gd name="connsiteY2640" fmla="*/ 2665915 h 3123248"/>
              <a:gd name="connsiteX2641" fmla="*/ 3235589 w 3875837"/>
              <a:gd name="connsiteY2641" fmla="*/ 2738573 h 3123248"/>
              <a:gd name="connsiteX2642" fmla="*/ 3184766 w 3875837"/>
              <a:gd name="connsiteY2642" fmla="*/ 2651139 h 3123248"/>
              <a:gd name="connsiteX2643" fmla="*/ 3120860 w 3875837"/>
              <a:gd name="connsiteY2643" fmla="*/ 2501867 h 3123248"/>
              <a:gd name="connsiteX2644" fmla="*/ 2935167 w 3875837"/>
              <a:gd name="connsiteY2644" fmla="*/ 2285963 h 3123248"/>
              <a:gd name="connsiteX2645" fmla="*/ 2980814 w 3875837"/>
              <a:gd name="connsiteY2645" fmla="*/ 2090292 h 3123248"/>
              <a:gd name="connsiteX2646" fmla="*/ 3052249 w 3875837"/>
              <a:gd name="connsiteY2646" fmla="*/ 2089539 h 3123248"/>
              <a:gd name="connsiteX2647" fmla="*/ 3069472 w 3875837"/>
              <a:gd name="connsiteY2647" fmla="*/ 2084081 h 3123248"/>
              <a:gd name="connsiteX2648" fmla="*/ 3096202 w 3875837"/>
              <a:gd name="connsiteY2648" fmla="*/ 2029210 h 3123248"/>
              <a:gd name="connsiteX2649" fmla="*/ 3096673 w 3875837"/>
              <a:gd name="connsiteY2649" fmla="*/ 2029493 h 3123248"/>
              <a:gd name="connsiteX2650" fmla="*/ 3112484 w 3875837"/>
              <a:gd name="connsiteY2650" fmla="*/ 2065257 h 3123248"/>
              <a:gd name="connsiteX2651" fmla="*/ 3133473 w 3875837"/>
              <a:gd name="connsiteY2651" fmla="*/ 2121539 h 3123248"/>
              <a:gd name="connsiteX2652" fmla="*/ 3152860 w 3875837"/>
              <a:gd name="connsiteY2652" fmla="*/ 2181681 h 3123248"/>
              <a:gd name="connsiteX2653" fmla="*/ 3163777 w 3875837"/>
              <a:gd name="connsiteY2653" fmla="*/ 2182245 h 3123248"/>
              <a:gd name="connsiteX2654" fmla="*/ 3100060 w 3875837"/>
              <a:gd name="connsiteY2654" fmla="*/ 1927845 h 3123248"/>
              <a:gd name="connsiteX2655" fmla="*/ 3119919 w 3875837"/>
              <a:gd name="connsiteY2655" fmla="*/ 1971140 h 3123248"/>
              <a:gd name="connsiteX2656" fmla="*/ 3137236 w 3875837"/>
              <a:gd name="connsiteY2656" fmla="*/ 1964551 h 3123248"/>
              <a:gd name="connsiteX2657" fmla="*/ 3136106 w 3875837"/>
              <a:gd name="connsiteY2657" fmla="*/ 1922293 h 3123248"/>
              <a:gd name="connsiteX2658" fmla="*/ 3120108 w 3875837"/>
              <a:gd name="connsiteY2658" fmla="*/ 1893588 h 3123248"/>
              <a:gd name="connsiteX2659" fmla="*/ 3149189 w 3875837"/>
              <a:gd name="connsiteY2659" fmla="*/ 1860175 h 3123248"/>
              <a:gd name="connsiteX2660" fmla="*/ 3189848 w 3875837"/>
              <a:gd name="connsiteY2660" fmla="*/ 1868362 h 3123248"/>
              <a:gd name="connsiteX2661" fmla="*/ 3194271 w 3875837"/>
              <a:gd name="connsiteY2661" fmla="*/ 1868739 h 3123248"/>
              <a:gd name="connsiteX2662" fmla="*/ 3200955 w 3875837"/>
              <a:gd name="connsiteY2662" fmla="*/ 1885869 h 3123248"/>
              <a:gd name="connsiteX2663" fmla="*/ 3211119 w 3875837"/>
              <a:gd name="connsiteY2663" fmla="*/ 1931893 h 3123248"/>
              <a:gd name="connsiteX2664" fmla="*/ 3220814 w 3875837"/>
              <a:gd name="connsiteY2664" fmla="*/ 1932740 h 3123248"/>
              <a:gd name="connsiteX2665" fmla="*/ 3225989 w 3875837"/>
              <a:gd name="connsiteY2665" fmla="*/ 1900457 h 3123248"/>
              <a:gd name="connsiteX2666" fmla="*/ 3213942 w 3875837"/>
              <a:gd name="connsiteY2666" fmla="*/ 1869775 h 3123248"/>
              <a:gd name="connsiteX2667" fmla="*/ 3221001 w 3875837"/>
              <a:gd name="connsiteY2667" fmla="*/ 1817822 h 3123248"/>
              <a:gd name="connsiteX2668" fmla="*/ 3254696 w 3875837"/>
              <a:gd name="connsiteY2668" fmla="*/ 1839093 h 3123248"/>
              <a:gd name="connsiteX2669" fmla="*/ 3272671 w 3875837"/>
              <a:gd name="connsiteY2669" fmla="*/ 1935376 h 3123248"/>
              <a:gd name="connsiteX2670" fmla="*/ 3288106 w 3875837"/>
              <a:gd name="connsiteY2670" fmla="*/ 1935186 h 3123248"/>
              <a:gd name="connsiteX2671" fmla="*/ 3277660 w 3875837"/>
              <a:gd name="connsiteY2671" fmla="*/ 1842763 h 3123248"/>
              <a:gd name="connsiteX2672" fmla="*/ 3339683 w 3875837"/>
              <a:gd name="connsiteY2672" fmla="*/ 1819611 h 3123248"/>
              <a:gd name="connsiteX2673" fmla="*/ 3355778 w 3875837"/>
              <a:gd name="connsiteY2673" fmla="*/ 1813963 h 3123248"/>
              <a:gd name="connsiteX2674" fmla="*/ 3492153 w 3875837"/>
              <a:gd name="connsiteY2674" fmla="*/ 1714292 h 3123248"/>
              <a:gd name="connsiteX2675" fmla="*/ 3611118 w 3875837"/>
              <a:gd name="connsiteY2675" fmla="*/ 1794104 h 3123248"/>
              <a:gd name="connsiteX2676" fmla="*/ 3622695 w 3875837"/>
              <a:gd name="connsiteY2676" fmla="*/ 1788174 h 3123248"/>
              <a:gd name="connsiteX2677" fmla="*/ 3620718 w 3875837"/>
              <a:gd name="connsiteY2677" fmla="*/ 1750057 h 3123248"/>
              <a:gd name="connsiteX2678" fmla="*/ 3693659 w 3875837"/>
              <a:gd name="connsiteY2678" fmla="*/ 1572458 h 3123248"/>
              <a:gd name="connsiteX2679" fmla="*/ 3742601 w 3875837"/>
              <a:gd name="connsiteY2679" fmla="*/ 1596458 h 3123248"/>
              <a:gd name="connsiteX2680" fmla="*/ 3774883 w 3875837"/>
              <a:gd name="connsiteY2680" fmla="*/ 1642952 h 3123248"/>
              <a:gd name="connsiteX2681" fmla="*/ 3736576 w 3875837"/>
              <a:gd name="connsiteY2681" fmla="*/ 1774528 h 3123248"/>
              <a:gd name="connsiteX2682" fmla="*/ 3747494 w 3875837"/>
              <a:gd name="connsiteY2682" fmla="*/ 1777540 h 3123248"/>
              <a:gd name="connsiteX2683" fmla="*/ 3784577 w 3875837"/>
              <a:gd name="connsiteY2683" fmla="*/ 1683422 h 3123248"/>
              <a:gd name="connsiteX2684" fmla="*/ 3786177 w 3875837"/>
              <a:gd name="connsiteY2684" fmla="*/ 1680223 h 3123248"/>
              <a:gd name="connsiteX2685" fmla="*/ 3786365 w 3875837"/>
              <a:gd name="connsiteY2685" fmla="*/ 1676458 h 3123248"/>
              <a:gd name="connsiteX2686" fmla="*/ 3803118 w 3875837"/>
              <a:gd name="connsiteY2686" fmla="*/ 1601164 h 3123248"/>
              <a:gd name="connsiteX2687" fmla="*/ 3853399 w 3875837"/>
              <a:gd name="connsiteY2687" fmla="*/ 1622195 h 3123248"/>
              <a:gd name="connsiteX2688" fmla="*/ 3866643 w 3875837"/>
              <a:gd name="connsiteY2688" fmla="*/ 1642606 h 3123248"/>
              <a:gd name="connsiteX2689" fmla="*/ 3875837 w 3875837"/>
              <a:gd name="connsiteY2689" fmla="*/ 1612998 h 3123248"/>
              <a:gd name="connsiteX2690" fmla="*/ 3875302 w 3875837"/>
              <a:gd name="connsiteY2690" fmla="*/ 1611979 h 3123248"/>
              <a:gd name="connsiteX2691" fmla="*/ 3798317 w 3875837"/>
              <a:gd name="connsiteY2691" fmla="*/ 1549775 h 3123248"/>
              <a:gd name="connsiteX2692" fmla="*/ 3780812 w 3875837"/>
              <a:gd name="connsiteY2692" fmla="*/ 1612740 h 3123248"/>
              <a:gd name="connsiteX2693" fmla="*/ 3742977 w 3875837"/>
              <a:gd name="connsiteY2693" fmla="*/ 1569258 h 3123248"/>
              <a:gd name="connsiteX2694" fmla="*/ 3657707 w 3875837"/>
              <a:gd name="connsiteY2694" fmla="*/ 1560412 h 3123248"/>
              <a:gd name="connsiteX2695" fmla="*/ 3593141 w 3875837"/>
              <a:gd name="connsiteY2695" fmla="*/ 1706763 h 3123248"/>
              <a:gd name="connsiteX2696" fmla="*/ 3602177 w 3875837"/>
              <a:gd name="connsiteY2696" fmla="*/ 1756458 h 3123248"/>
              <a:gd name="connsiteX2697" fmla="*/ 3590977 w 3875837"/>
              <a:gd name="connsiteY2697" fmla="*/ 1748269 h 3123248"/>
              <a:gd name="connsiteX2698" fmla="*/ 3530460 w 3875837"/>
              <a:gd name="connsiteY2698" fmla="*/ 1703940 h 3123248"/>
              <a:gd name="connsiteX2699" fmla="*/ 3373660 w 3875837"/>
              <a:gd name="connsiteY2699" fmla="*/ 1731893 h 3123248"/>
              <a:gd name="connsiteX2700" fmla="*/ 3338836 w 3875837"/>
              <a:gd name="connsiteY2700" fmla="*/ 1781022 h 3123248"/>
              <a:gd name="connsiteX2701" fmla="*/ 3328578 w 3875837"/>
              <a:gd name="connsiteY2701" fmla="*/ 1764646 h 3123248"/>
              <a:gd name="connsiteX2702" fmla="*/ 3271354 w 3875837"/>
              <a:gd name="connsiteY2702" fmla="*/ 1776693 h 3123248"/>
              <a:gd name="connsiteX2703" fmla="*/ 3248014 w 3875837"/>
              <a:gd name="connsiteY2703" fmla="*/ 1804081 h 3123248"/>
              <a:gd name="connsiteX2704" fmla="*/ 3247448 w 3875837"/>
              <a:gd name="connsiteY2704" fmla="*/ 1808881 h 3123248"/>
              <a:gd name="connsiteX2705" fmla="*/ 3232389 w 3875837"/>
              <a:gd name="connsiteY2705" fmla="*/ 1799845 h 3123248"/>
              <a:gd name="connsiteX2706" fmla="*/ 3196436 w 3875837"/>
              <a:gd name="connsiteY2706" fmla="*/ 1814152 h 3123248"/>
              <a:gd name="connsiteX2707" fmla="*/ 3188907 w 3875837"/>
              <a:gd name="connsiteY2707" fmla="*/ 1849728 h 3123248"/>
              <a:gd name="connsiteX2708" fmla="*/ 3159637 w 3875837"/>
              <a:gd name="connsiteY2708" fmla="*/ 1829211 h 3123248"/>
              <a:gd name="connsiteX2709" fmla="*/ 3101377 w 3875837"/>
              <a:gd name="connsiteY2709" fmla="*/ 1885022 h 3123248"/>
              <a:gd name="connsiteX2710" fmla="*/ 3100718 w 3875837"/>
              <a:gd name="connsiteY2710" fmla="*/ 1898010 h 3123248"/>
              <a:gd name="connsiteX2711" fmla="*/ 3104860 w 3875837"/>
              <a:gd name="connsiteY2711" fmla="*/ 1905822 h 3123248"/>
              <a:gd name="connsiteX2712" fmla="*/ 3100249 w 3875837"/>
              <a:gd name="connsiteY2712" fmla="*/ 1905540 h 3123248"/>
              <a:gd name="connsiteX2713" fmla="*/ 3081707 w 3875837"/>
              <a:gd name="connsiteY2713" fmla="*/ 1992880 h 3123248"/>
              <a:gd name="connsiteX2714" fmla="*/ 3082272 w 3875837"/>
              <a:gd name="connsiteY2714" fmla="*/ 1994293 h 3123248"/>
              <a:gd name="connsiteX2715" fmla="*/ 3060907 w 3875837"/>
              <a:gd name="connsiteY2715" fmla="*/ 1977068 h 3123248"/>
              <a:gd name="connsiteX2716" fmla="*/ 3050931 w 3875837"/>
              <a:gd name="connsiteY2716" fmla="*/ 1978293 h 3123248"/>
              <a:gd name="connsiteX2717" fmla="*/ 3039260 w 3875837"/>
              <a:gd name="connsiteY2717" fmla="*/ 2034198 h 3123248"/>
              <a:gd name="connsiteX2718" fmla="*/ 2954837 w 3875837"/>
              <a:gd name="connsiteY2718" fmla="*/ 2080693 h 3123248"/>
              <a:gd name="connsiteX2719" fmla="*/ 2927920 w 3875837"/>
              <a:gd name="connsiteY2719" fmla="*/ 2313351 h 3123248"/>
              <a:gd name="connsiteX2720" fmla="*/ 3045943 w 3875837"/>
              <a:gd name="connsiteY2720" fmla="*/ 2443233 h 3123248"/>
              <a:gd name="connsiteX2721" fmla="*/ 3173190 w 3875837"/>
              <a:gd name="connsiteY2721" fmla="*/ 2673726 h 3123248"/>
              <a:gd name="connsiteX2722" fmla="*/ 3314931 w 3875837"/>
              <a:gd name="connsiteY2722" fmla="*/ 2891044 h 3123248"/>
              <a:gd name="connsiteX2723" fmla="*/ 3331260 w 3875837"/>
              <a:gd name="connsiteY2723" fmla="*/ 2922540 h 3123248"/>
              <a:gd name="connsiteX2724" fmla="*/ 3232791 w 3875837"/>
              <a:gd name="connsiteY2724" fmla="*/ 2830609 h 3123248"/>
              <a:gd name="connsiteX2725" fmla="*/ 2777990 w 3875837"/>
              <a:gd name="connsiteY2725" fmla="*/ 2250385 h 3123248"/>
              <a:gd name="connsiteX2726" fmla="*/ 2737526 w 3875837"/>
              <a:gd name="connsiteY2726" fmla="*/ 2180115 h 3123248"/>
              <a:gd name="connsiteX2727" fmla="*/ 2726320 w 3875837"/>
              <a:gd name="connsiteY2727" fmla="*/ 2133774 h 3123248"/>
              <a:gd name="connsiteX2728" fmla="*/ 2766978 w 3875837"/>
              <a:gd name="connsiteY2728" fmla="*/ 1944786 h 3123248"/>
              <a:gd name="connsiteX2729" fmla="*/ 2935450 w 3875837"/>
              <a:gd name="connsiteY2729" fmla="*/ 1673540 h 3123248"/>
              <a:gd name="connsiteX2730" fmla="*/ 3244155 w 3875837"/>
              <a:gd name="connsiteY2730" fmla="*/ 1444552 h 3123248"/>
              <a:gd name="connsiteX2731" fmla="*/ 3503447 w 3875837"/>
              <a:gd name="connsiteY2731" fmla="*/ 1191846 h 3123248"/>
              <a:gd name="connsiteX2732" fmla="*/ 3548624 w 3875837"/>
              <a:gd name="connsiteY2732" fmla="*/ 960882 h 3123248"/>
              <a:gd name="connsiteX2733" fmla="*/ 3534977 w 3875837"/>
              <a:gd name="connsiteY2733" fmla="*/ 959281 h 3123248"/>
              <a:gd name="connsiteX2734" fmla="*/ 3493472 w 3875837"/>
              <a:gd name="connsiteY2734" fmla="*/ 974529 h 3123248"/>
              <a:gd name="connsiteX2735" fmla="*/ 3464107 w 3875837"/>
              <a:gd name="connsiteY2735" fmla="*/ 996834 h 3123248"/>
              <a:gd name="connsiteX2736" fmla="*/ 3408295 w 3875837"/>
              <a:gd name="connsiteY2736" fmla="*/ 980835 h 3123248"/>
              <a:gd name="connsiteX2737" fmla="*/ 3304201 w 3875837"/>
              <a:gd name="connsiteY2737" fmla="*/ 992882 h 3123248"/>
              <a:gd name="connsiteX2738" fmla="*/ 3281989 w 3875837"/>
              <a:gd name="connsiteY2738" fmla="*/ 1040317 h 3123248"/>
              <a:gd name="connsiteX2739" fmla="*/ 3271919 w 3875837"/>
              <a:gd name="connsiteY2739" fmla="*/ 1058764 h 3123248"/>
              <a:gd name="connsiteX2740" fmla="*/ 3252248 w 3875837"/>
              <a:gd name="connsiteY2740" fmla="*/ 1059422 h 3123248"/>
              <a:gd name="connsiteX2741" fmla="*/ 3235684 w 3875837"/>
              <a:gd name="connsiteY2741" fmla="*/ 1080223 h 3123248"/>
              <a:gd name="connsiteX2742" fmla="*/ 3171214 w 3875837"/>
              <a:gd name="connsiteY2742" fmla="*/ 1061117 h 3123248"/>
              <a:gd name="connsiteX2743" fmla="*/ 3103637 w 3875837"/>
              <a:gd name="connsiteY2743" fmla="*/ 1154952 h 3123248"/>
              <a:gd name="connsiteX2744" fmla="*/ 3071732 w 3875837"/>
              <a:gd name="connsiteY2744" fmla="*/ 1112881 h 3123248"/>
              <a:gd name="connsiteX2745" fmla="*/ 3035590 w 3875837"/>
              <a:gd name="connsiteY2745" fmla="*/ 1140740 h 3123248"/>
              <a:gd name="connsiteX2746" fmla="*/ 3031731 w 3875837"/>
              <a:gd name="connsiteY2746" fmla="*/ 1147423 h 3123248"/>
              <a:gd name="connsiteX2747" fmla="*/ 3022319 w 3875837"/>
              <a:gd name="connsiteY2747" fmla="*/ 1131611 h 3123248"/>
              <a:gd name="connsiteX2748" fmla="*/ 2966131 w 3875837"/>
              <a:gd name="connsiteY2748" fmla="*/ 1139516 h 3123248"/>
              <a:gd name="connsiteX2749" fmla="*/ 2916625 w 3875837"/>
              <a:gd name="connsiteY2749" fmla="*/ 1195517 h 3123248"/>
              <a:gd name="connsiteX2750" fmla="*/ 2916344 w 3875837"/>
              <a:gd name="connsiteY2750" fmla="*/ 1198435 h 3123248"/>
              <a:gd name="connsiteX2751" fmla="*/ 2914555 w 3875837"/>
              <a:gd name="connsiteY2751" fmla="*/ 1196929 h 3123248"/>
              <a:gd name="connsiteX2752" fmla="*/ 2875495 w 3875837"/>
              <a:gd name="connsiteY2752" fmla="*/ 1234857 h 3123248"/>
              <a:gd name="connsiteX2753" fmla="*/ 2874461 w 3875837"/>
              <a:gd name="connsiteY2753" fmla="*/ 1243046 h 3123248"/>
              <a:gd name="connsiteX2754" fmla="*/ 2864202 w 3875837"/>
              <a:gd name="connsiteY2754" fmla="*/ 1239658 h 3123248"/>
              <a:gd name="connsiteX2755" fmla="*/ 2840014 w 3875837"/>
              <a:gd name="connsiteY2755" fmla="*/ 1253400 h 3123248"/>
              <a:gd name="connsiteX2756" fmla="*/ 2798885 w 3875837"/>
              <a:gd name="connsiteY2756" fmla="*/ 1252646 h 3123248"/>
              <a:gd name="connsiteX2757" fmla="*/ 2754838 w 3875837"/>
              <a:gd name="connsiteY2757" fmla="*/ 1299046 h 3123248"/>
              <a:gd name="connsiteX2758" fmla="*/ 2723685 w 3875837"/>
              <a:gd name="connsiteY2758" fmla="*/ 1299328 h 3123248"/>
              <a:gd name="connsiteX2759" fmla="*/ 2705614 w 3875837"/>
              <a:gd name="connsiteY2759" fmla="*/ 1325493 h 3123248"/>
              <a:gd name="connsiteX2760" fmla="*/ 2604343 w 3875837"/>
              <a:gd name="connsiteY2760" fmla="*/ 1419046 h 3123248"/>
              <a:gd name="connsiteX2761" fmla="*/ 2596814 w 3875837"/>
              <a:gd name="connsiteY2761" fmla="*/ 1660833 h 3123248"/>
              <a:gd name="connsiteX2762" fmla="*/ 2641614 w 3875837"/>
              <a:gd name="connsiteY2762" fmla="*/ 1928974 h 3123248"/>
              <a:gd name="connsiteX2763" fmla="*/ 2668456 w 3875837"/>
              <a:gd name="connsiteY2763" fmla="*/ 2059897 h 3123248"/>
              <a:gd name="connsiteX2764" fmla="*/ 2568650 w 3875837"/>
              <a:gd name="connsiteY2764" fmla="*/ 1876292 h 3123248"/>
              <a:gd name="connsiteX2765" fmla="*/ 2397002 w 3875837"/>
              <a:gd name="connsiteY2765" fmla="*/ 1483987 h 3123248"/>
              <a:gd name="connsiteX2766" fmla="*/ 2331168 w 3875837"/>
              <a:gd name="connsiteY2766" fmla="*/ 1273822 h 3123248"/>
              <a:gd name="connsiteX2767" fmla="*/ 2323877 w 3875837"/>
              <a:gd name="connsiteY2767" fmla="*/ 1245506 h 3123248"/>
              <a:gd name="connsiteX2768" fmla="*/ 2325850 w 3875837"/>
              <a:gd name="connsiteY2768" fmla="*/ 1246577 h 3123248"/>
              <a:gd name="connsiteX2769" fmla="*/ 2334132 w 3875837"/>
              <a:gd name="connsiteY2769" fmla="*/ 1237117 h 3123248"/>
              <a:gd name="connsiteX2770" fmla="*/ 2352579 w 3875837"/>
              <a:gd name="connsiteY2770" fmla="*/ 1172176 h 3123248"/>
              <a:gd name="connsiteX2771" fmla="*/ 2444438 w 3875837"/>
              <a:gd name="connsiteY2771" fmla="*/ 989588 h 3123248"/>
              <a:gd name="connsiteX2772" fmla="*/ 2634085 w 3875837"/>
              <a:gd name="connsiteY2772" fmla="*/ 923329 h 3123248"/>
              <a:gd name="connsiteX2773" fmla="*/ 2788625 w 3875837"/>
              <a:gd name="connsiteY2773" fmla="*/ 835706 h 3123248"/>
              <a:gd name="connsiteX2774" fmla="*/ 3037755 w 3875837"/>
              <a:gd name="connsiteY2774" fmla="*/ 766154 h 3123248"/>
              <a:gd name="connsiteX2775" fmla="*/ 3148719 w 3875837"/>
              <a:gd name="connsiteY2775" fmla="*/ 717786 h 3123248"/>
              <a:gd name="connsiteX2776" fmla="*/ 3236906 w 3875837"/>
              <a:gd name="connsiteY2776" fmla="*/ 629692 h 3123248"/>
              <a:gd name="connsiteX2777" fmla="*/ 3231731 w 3875837"/>
              <a:gd name="connsiteY2777" fmla="*/ 611811 h 3123248"/>
              <a:gd name="connsiteX2778" fmla="*/ 3048484 w 3875837"/>
              <a:gd name="connsiteY2778" fmla="*/ 578868 h 3123248"/>
              <a:gd name="connsiteX2779" fmla="*/ 2978837 w 3875837"/>
              <a:gd name="connsiteY2779" fmla="*/ 598634 h 3123248"/>
              <a:gd name="connsiteX2780" fmla="*/ 2995025 w 3875837"/>
              <a:gd name="connsiteY2780" fmla="*/ 570870 h 3123248"/>
              <a:gd name="connsiteX2781" fmla="*/ 2991919 w 3875837"/>
              <a:gd name="connsiteY2781" fmla="*/ 554869 h 3123248"/>
              <a:gd name="connsiteX2782" fmla="*/ 2862978 w 3875837"/>
              <a:gd name="connsiteY2782" fmla="*/ 564657 h 3123248"/>
              <a:gd name="connsiteX2783" fmla="*/ 2833331 w 3875837"/>
              <a:gd name="connsiteY2783" fmla="*/ 582446 h 3123248"/>
              <a:gd name="connsiteX2784" fmla="*/ 2846414 w 3875837"/>
              <a:gd name="connsiteY2784" fmla="*/ 550633 h 3123248"/>
              <a:gd name="connsiteX2785" fmla="*/ 2837944 w 3875837"/>
              <a:gd name="connsiteY2785" fmla="*/ 534541 h 3123248"/>
              <a:gd name="connsiteX2786" fmla="*/ 2715214 w 3875837"/>
              <a:gd name="connsiteY2786" fmla="*/ 577363 h 3123248"/>
              <a:gd name="connsiteX2787" fmla="*/ 2705332 w 3875837"/>
              <a:gd name="connsiteY2787" fmla="*/ 584140 h 3123248"/>
              <a:gd name="connsiteX2788" fmla="*/ 2705708 w 3875837"/>
              <a:gd name="connsiteY2788" fmla="*/ 576611 h 3123248"/>
              <a:gd name="connsiteX2789" fmla="*/ 2699967 w 3875837"/>
              <a:gd name="connsiteY2789" fmla="*/ 568516 h 3123248"/>
              <a:gd name="connsiteX2790" fmla="*/ 2637379 w 3875837"/>
              <a:gd name="connsiteY2790" fmla="*/ 549599 h 3123248"/>
              <a:gd name="connsiteX2791" fmla="*/ 2533379 w 3875837"/>
              <a:gd name="connsiteY2791" fmla="*/ 627246 h 3123248"/>
              <a:gd name="connsiteX2792" fmla="*/ 2495073 w 3875837"/>
              <a:gd name="connsiteY2792" fmla="*/ 602399 h 3123248"/>
              <a:gd name="connsiteX2793" fmla="*/ 2433709 w 3875837"/>
              <a:gd name="connsiteY2793" fmla="*/ 615858 h 3123248"/>
              <a:gd name="connsiteX2794" fmla="*/ 2371873 w 3875837"/>
              <a:gd name="connsiteY2794" fmla="*/ 703952 h 3123248"/>
              <a:gd name="connsiteX2795" fmla="*/ 2314839 w 3875837"/>
              <a:gd name="connsiteY2795" fmla="*/ 746117 h 3123248"/>
              <a:gd name="connsiteX2796" fmla="*/ 2296015 w 3875837"/>
              <a:gd name="connsiteY2796" fmla="*/ 846153 h 3123248"/>
              <a:gd name="connsiteX2797" fmla="*/ 2274650 w 3875837"/>
              <a:gd name="connsiteY2797" fmla="*/ 919282 h 3123248"/>
              <a:gd name="connsiteX2798" fmla="*/ 2282273 w 3875837"/>
              <a:gd name="connsiteY2798" fmla="*/ 1049918 h 3123248"/>
              <a:gd name="connsiteX2799" fmla="*/ 2288477 w 3875837"/>
              <a:gd name="connsiteY2799" fmla="*/ 1108004 h 3123248"/>
              <a:gd name="connsiteX2800" fmla="*/ 2276132 w 3875837"/>
              <a:gd name="connsiteY2800" fmla="*/ 1060058 h 3123248"/>
              <a:gd name="connsiteX2801" fmla="*/ 2230451 w 3875837"/>
              <a:gd name="connsiteY2801" fmla="*/ 843930 h 3123248"/>
              <a:gd name="connsiteX2802" fmla="*/ 2205199 w 3875837"/>
              <a:gd name="connsiteY2802" fmla="*/ 698717 h 3123248"/>
              <a:gd name="connsiteX2803" fmla="*/ 2207080 w 3875837"/>
              <a:gd name="connsiteY2803" fmla="*/ 688117 h 3123248"/>
              <a:gd name="connsiteX2804" fmla="*/ 2208767 w 3875837"/>
              <a:gd name="connsiteY2804" fmla="*/ 680139 h 3123248"/>
              <a:gd name="connsiteX2805" fmla="*/ 2259780 w 3875837"/>
              <a:gd name="connsiteY2805" fmla="*/ 584328 h 3123248"/>
              <a:gd name="connsiteX2806" fmla="*/ 2383450 w 3875837"/>
              <a:gd name="connsiteY2806" fmla="*/ 462070 h 3123248"/>
              <a:gd name="connsiteX2807" fmla="*/ 2432296 w 3875837"/>
              <a:gd name="connsiteY2807" fmla="*/ 426869 h 3123248"/>
              <a:gd name="connsiteX2808" fmla="*/ 2650180 w 3875837"/>
              <a:gd name="connsiteY2808" fmla="*/ 369552 h 3123248"/>
              <a:gd name="connsiteX2809" fmla="*/ 2783826 w 3875837"/>
              <a:gd name="connsiteY2809" fmla="*/ 448140 h 3123248"/>
              <a:gd name="connsiteX2810" fmla="*/ 2798508 w 3875837"/>
              <a:gd name="connsiteY2810" fmla="*/ 436187 h 3123248"/>
              <a:gd name="connsiteX2811" fmla="*/ 2776203 w 3875837"/>
              <a:gd name="connsiteY2811" fmla="*/ 333693 h 3123248"/>
              <a:gd name="connsiteX2812" fmla="*/ 2753613 w 3875837"/>
              <a:gd name="connsiteY2812" fmla="*/ 319671 h 3123248"/>
              <a:gd name="connsiteX2813" fmla="*/ 2746743 w 3875837"/>
              <a:gd name="connsiteY2813" fmla="*/ 295952 h 3123248"/>
              <a:gd name="connsiteX2814" fmla="*/ 2737715 w 3875837"/>
              <a:gd name="connsiteY2814" fmla="*/ 284210 h 3123248"/>
              <a:gd name="connsiteX2815" fmla="*/ 2702747 w 3875837"/>
              <a:gd name="connsiteY2815" fmla="*/ 273353 h 3123248"/>
              <a:gd name="connsiteX2816" fmla="*/ 2705296 w 3875837"/>
              <a:gd name="connsiteY2816" fmla="*/ 275246 h 3123248"/>
              <a:gd name="connsiteX2817" fmla="*/ 2734790 w 3875837"/>
              <a:gd name="connsiteY2817" fmla="*/ 312046 h 3123248"/>
              <a:gd name="connsiteX2818" fmla="*/ 2633049 w 3875837"/>
              <a:gd name="connsiteY2818" fmla="*/ 288987 h 3123248"/>
              <a:gd name="connsiteX2819" fmla="*/ 2628437 w 3875837"/>
              <a:gd name="connsiteY2819" fmla="*/ 300752 h 3123248"/>
              <a:gd name="connsiteX2820" fmla="*/ 2724814 w 3875837"/>
              <a:gd name="connsiteY2820" fmla="*/ 338493 h 3123248"/>
              <a:gd name="connsiteX2821" fmla="*/ 2769991 w 3875837"/>
              <a:gd name="connsiteY2821" fmla="*/ 403999 h 3123248"/>
              <a:gd name="connsiteX2822" fmla="*/ 2769991 w 3875837"/>
              <a:gd name="connsiteY2822" fmla="*/ 413787 h 3123248"/>
              <a:gd name="connsiteX2823" fmla="*/ 2704861 w 3875837"/>
              <a:gd name="connsiteY2823" fmla="*/ 365317 h 3123248"/>
              <a:gd name="connsiteX2824" fmla="*/ 2660721 w 3875837"/>
              <a:gd name="connsiteY2824" fmla="*/ 337552 h 3123248"/>
              <a:gd name="connsiteX2825" fmla="*/ 2531120 w 3875837"/>
              <a:gd name="connsiteY2825" fmla="*/ 348846 h 3123248"/>
              <a:gd name="connsiteX2826" fmla="*/ 2424298 w 3875837"/>
              <a:gd name="connsiteY2826" fmla="*/ 403434 h 3123248"/>
              <a:gd name="connsiteX2827" fmla="*/ 2305897 w 3875837"/>
              <a:gd name="connsiteY2827" fmla="*/ 486070 h 3123248"/>
              <a:gd name="connsiteX2828" fmla="*/ 2225615 w 3875837"/>
              <a:gd name="connsiteY2828" fmla="*/ 591387 h 3123248"/>
              <a:gd name="connsiteX2829" fmla="*/ 2225615 w 3875837"/>
              <a:gd name="connsiteY2829" fmla="*/ 591292 h 3123248"/>
              <a:gd name="connsiteX2830" fmla="*/ 2270226 w 3875837"/>
              <a:gd name="connsiteY2830" fmla="*/ 495764 h 3123248"/>
              <a:gd name="connsiteX2831" fmla="*/ 2259497 w 3875837"/>
              <a:gd name="connsiteY2831" fmla="*/ 489175 h 3123248"/>
              <a:gd name="connsiteX2832" fmla="*/ 2232768 w 3875837"/>
              <a:gd name="connsiteY2832" fmla="*/ 525881 h 3123248"/>
              <a:gd name="connsiteX2833" fmla="*/ 2244156 w 3875837"/>
              <a:gd name="connsiteY2833" fmla="*/ 493787 h 3123248"/>
              <a:gd name="connsiteX2834" fmla="*/ 2266274 w 3875837"/>
              <a:gd name="connsiteY2834" fmla="*/ 407857 h 3123248"/>
              <a:gd name="connsiteX2835" fmla="*/ 2260156 w 3875837"/>
              <a:gd name="connsiteY2835" fmla="*/ 406822 h 3123248"/>
              <a:gd name="connsiteX2836" fmla="*/ 2194179 w 3875837"/>
              <a:gd name="connsiteY2836" fmla="*/ 578117 h 3123248"/>
              <a:gd name="connsiteX2837" fmla="*/ 2246603 w 3875837"/>
              <a:gd name="connsiteY2837" fmla="*/ 384234 h 3123248"/>
              <a:gd name="connsiteX2838" fmla="*/ 2312545 w 3875837"/>
              <a:gd name="connsiteY2838" fmla="*/ 208211 h 31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Lst>
            <a:rect l="l" t="t" r="r" b="b"/>
            <a:pathLst>
              <a:path w="3875837" h="3123248">
                <a:moveTo>
                  <a:pt x="1315687" y="2703750"/>
                </a:moveTo>
                <a:cubicBezTo>
                  <a:pt x="1311735" y="2701115"/>
                  <a:pt x="1306911" y="2700198"/>
                  <a:pt x="1302123" y="2700657"/>
                </a:cubicBezTo>
                <a:cubicBezTo>
                  <a:pt x="1297334" y="2701115"/>
                  <a:pt x="1292582" y="2702950"/>
                  <a:pt x="1288769" y="2705821"/>
                </a:cubicBezTo>
                <a:cubicBezTo>
                  <a:pt x="1287923" y="2705915"/>
                  <a:pt x="1287169" y="2706197"/>
                  <a:pt x="1286510" y="2707045"/>
                </a:cubicBezTo>
                <a:cubicBezTo>
                  <a:pt x="1286133" y="2707515"/>
                  <a:pt x="1285852" y="2707892"/>
                  <a:pt x="1285475" y="2708362"/>
                </a:cubicBezTo>
                <a:cubicBezTo>
                  <a:pt x="1283688" y="2710621"/>
                  <a:pt x="1285381" y="2714479"/>
                  <a:pt x="1288299" y="2714574"/>
                </a:cubicBezTo>
                <a:cubicBezTo>
                  <a:pt x="1296957" y="2714856"/>
                  <a:pt x="1304676" y="2708738"/>
                  <a:pt x="1313617" y="2709868"/>
                </a:cubicBezTo>
                <a:cubicBezTo>
                  <a:pt x="1317004" y="2710245"/>
                  <a:pt x="1318416" y="2705539"/>
                  <a:pt x="1315687" y="2703750"/>
                </a:cubicBezTo>
                <a:close/>
                <a:moveTo>
                  <a:pt x="2292203" y="2937726"/>
                </a:moveTo>
                <a:cubicBezTo>
                  <a:pt x="2285120" y="2934220"/>
                  <a:pt x="2276910" y="2932644"/>
                  <a:pt x="2269098" y="2933303"/>
                </a:cubicBezTo>
                <a:cubicBezTo>
                  <a:pt x="2267873" y="2932738"/>
                  <a:pt x="2266462" y="2932455"/>
                  <a:pt x="2264957" y="2933021"/>
                </a:cubicBezTo>
                <a:cubicBezTo>
                  <a:pt x="2264109" y="2933303"/>
                  <a:pt x="2263262" y="2933585"/>
                  <a:pt x="2262415" y="2933867"/>
                </a:cubicBezTo>
                <a:cubicBezTo>
                  <a:pt x="2257898" y="2935467"/>
                  <a:pt x="2257051" y="2942433"/>
                  <a:pt x="2261003" y="2945067"/>
                </a:cubicBezTo>
                <a:cubicBezTo>
                  <a:pt x="2272862" y="2952879"/>
                  <a:pt x="2288862" y="2951186"/>
                  <a:pt x="2300346" y="2960408"/>
                </a:cubicBezTo>
                <a:cubicBezTo>
                  <a:pt x="2304674" y="2963891"/>
                  <a:pt x="2310791" y="2958621"/>
                  <a:pt x="2308532" y="2953725"/>
                </a:cubicBezTo>
                <a:cubicBezTo>
                  <a:pt x="2305238" y="2946667"/>
                  <a:pt x="2299286" y="2941232"/>
                  <a:pt x="2292203" y="2937726"/>
                </a:cubicBezTo>
                <a:close/>
                <a:moveTo>
                  <a:pt x="1310510" y="2604456"/>
                </a:moveTo>
                <a:cubicBezTo>
                  <a:pt x="1294699" y="2598339"/>
                  <a:pt x="1276158" y="2609632"/>
                  <a:pt x="1260440" y="2611610"/>
                </a:cubicBezTo>
                <a:cubicBezTo>
                  <a:pt x="1255829" y="2612267"/>
                  <a:pt x="1254511" y="2619891"/>
                  <a:pt x="1259876" y="2620362"/>
                </a:cubicBezTo>
                <a:cubicBezTo>
                  <a:pt x="1267312" y="2620926"/>
                  <a:pt x="1275218" y="2618856"/>
                  <a:pt x="1282746" y="2618009"/>
                </a:cubicBezTo>
                <a:cubicBezTo>
                  <a:pt x="1292533" y="2616974"/>
                  <a:pt x="1300628" y="2614055"/>
                  <a:pt x="1309852" y="2611044"/>
                </a:cubicBezTo>
                <a:cubicBezTo>
                  <a:pt x="1312487" y="2610197"/>
                  <a:pt x="1313711" y="2605586"/>
                  <a:pt x="1310510" y="2604456"/>
                </a:cubicBezTo>
                <a:close/>
                <a:moveTo>
                  <a:pt x="2805849" y="3004361"/>
                </a:moveTo>
                <a:cubicBezTo>
                  <a:pt x="2764907" y="3003327"/>
                  <a:pt x="2724155" y="3005021"/>
                  <a:pt x="2683026" y="3002949"/>
                </a:cubicBezTo>
                <a:cubicBezTo>
                  <a:pt x="2645096" y="3001067"/>
                  <a:pt x="2606320" y="3001914"/>
                  <a:pt x="2569896" y="3013491"/>
                </a:cubicBezTo>
                <a:cubicBezTo>
                  <a:pt x="2564532" y="3015185"/>
                  <a:pt x="2565848" y="3022338"/>
                  <a:pt x="2571497" y="3022056"/>
                </a:cubicBezTo>
                <a:cubicBezTo>
                  <a:pt x="2616767" y="3019515"/>
                  <a:pt x="2660155" y="3018291"/>
                  <a:pt x="2705519" y="3021679"/>
                </a:cubicBezTo>
                <a:cubicBezTo>
                  <a:pt x="2738837" y="3024127"/>
                  <a:pt x="2777143" y="3029585"/>
                  <a:pt x="2808672" y="3016597"/>
                </a:cubicBezTo>
                <a:cubicBezTo>
                  <a:pt x="2815637" y="3013679"/>
                  <a:pt x="2812719" y="3004551"/>
                  <a:pt x="2805849" y="3004361"/>
                </a:cubicBezTo>
                <a:close/>
                <a:moveTo>
                  <a:pt x="2823826" y="2977067"/>
                </a:moveTo>
                <a:cubicBezTo>
                  <a:pt x="2803780" y="2970386"/>
                  <a:pt x="2781096" y="2971702"/>
                  <a:pt x="2760296" y="2971515"/>
                </a:cubicBezTo>
                <a:cubicBezTo>
                  <a:pt x="2735826" y="2971232"/>
                  <a:pt x="2711732" y="2972173"/>
                  <a:pt x="2687637" y="2976502"/>
                </a:cubicBezTo>
                <a:cubicBezTo>
                  <a:pt x="2681991" y="2977537"/>
                  <a:pt x="2683966" y="2985161"/>
                  <a:pt x="2688767" y="2985725"/>
                </a:cubicBezTo>
                <a:cubicBezTo>
                  <a:pt x="2711919" y="2988361"/>
                  <a:pt x="2735167" y="2988831"/>
                  <a:pt x="2758508" y="2989490"/>
                </a:cubicBezTo>
                <a:cubicBezTo>
                  <a:pt x="2779589" y="2990055"/>
                  <a:pt x="2802178" y="2993443"/>
                  <a:pt x="2822978" y="2989397"/>
                </a:cubicBezTo>
                <a:cubicBezTo>
                  <a:pt x="2829943" y="2987984"/>
                  <a:pt x="2830602" y="2979325"/>
                  <a:pt x="2823826" y="2977067"/>
                </a:cubicBezTo>
                <a:close/>
                <a:moveTo>
                  <a:pt x="718229" y="2309022"/>
                </a:moveTo>
                <a:cubicBezTo>
                  <a:pt x="696865" y="2306150"/>
                  <a:pt x="673830" y="2304598"/>
                  <a:pt x="650759" y="2304127"/>
                </a:cubicBezTo>
                <a:cubicBezTo>
                  <a:pt x="627689" y="2303656"/>
                  <a:pt x="604583" y="2304269"/>
                  <a:pt x="583077" y="2305727"/>
                </a:cubicBezTo>
                <a:cubicBezTo>
                  <a:pt x="579219" y="2306104"/>
                  <a:pt x="579689" y="2311468"/>
                  <a:pt x="583077" y="2312127"/>
                </a:cubicBezTo>
                <a:cubicBezTo>
                  <a:pt x="624959" y="2320222"/>
                  <a:pt x="676065" y="2322668"/>
                  <a:pt x="718323" y="2316833"/>
                </a:cubicBezTo>
                <a:cubicBezTo>
                  <a:pt x="722841" y="2316174"/>
                  <a:pt x="722653" y="2309585"/>
                  <a:pt x="718229" y="2309022"/>
                </a:cubicBezTo>
                <a:close/>
                <a:moveTo>
                  <a:pt x="1595370" y="2570645"/>
                </a:moveTo>
                <a:cubicBezTo>
                  <a:pt x="1594134" y="2569492"/>
                  <a:pt x="1592111" y="2569068"/>
                  <a:pt x="1590322" y="2570104"/>
                </a:cubicBezTo>
                <a:cubicBezTo>
                  <a:pt x="1568675" y="2582621"/>
                  <a:pt x="1548063" y="2596644"/>
                  <a:pt x="1526040" y="2608786"/>
                </a:cubicBezTo>
                <a:cubicBezTo>
                  <a:pt x="1505804" y="2619985"/>
                  <a:pt x="1485852" y="2632880"/>
                  <a:pt x="1470699" y="2650669"/>
                </a:cubicBezTo>
                <a:cubicBezTo>
                  <a:pt x="1468440" y="2653304"/>
                  <a:pt x="1471452" y="2656598"/>
                  <a:pt x="1474275" y="2654621"/>
                </a:cubicBezTo>
                <a:cubicBezTo>
                  <a:pt x="1496958" y="2638715"/>
                  <a:pt x="1519075" y="2624127"/>
                  <a:pt x="1543735" y="2611326"/>
                </a:cubicBezTo>
                <a:cubicBezTo>
                  <a:pt x="1561805" y="2601914"/>
                  <a:pt x="1583451" y="2592409"/>
                  <a:pt x="1595687" y="2575562"/>
                </a:cubicBezTo>
                <a:cubicBezTo>
                  <a:pt x="1597052" y="2573680"/>
                  <a:pt x="1596605" y="2571798"/>
                  <a:pt x="1595370" y="2570645"/>
                </a:cubicBezTo>
                <a:close/>
                <a:moveTo>
                  <a:pt x="1529522" y="2534904"/>
                </a:moveTo>
                <a:cubicBezTo>
                  <a:pt x="1516440" y="2533115"/>
                  <a:pt x="1501663" y="2543563"/>
                  <a:pt x="1491781" y="2551373"/>
                </a:cubicBezTo>
                <a:cubicBezTo>
                  <a:pt x="1487640" y="2554668"/>
                  <a:pt x="1491687" y="2561539"/>
                  <a:pt x="1496581" y="2559279"/>
                </a:cubicBezTo>
                <a:cubicBezTo>
                  <a:pt x="1507781" y="2554103"/>
                  <a:pt x="1523405" y="2550150"/>
                  <a:pt x="1531875" y="2541021"/>
                </a:cubicBezTo>
                <a:cubicBezTo>
                  <a:pt x="1533851" y="2538949"/>
                  <a:pt x="1532251" y="2535280"/>
                  <a:pt x="1529522" y="2534904"/>
                </a:cubicBezTo>
                <a:close/>
                <a:moveTo>
                  <a:pt x="2351391" y="2790080"/>
                </a:moveTo>
                <a:cubicBezTo>
                  <a:pt x="2337474" y="2785915"/>
                  <a:pt x="2322697" y="2783186"/>
                  <a:pt x="2310886" y="2777821"/>
                </a:cubicBezTo>
                <a:cubicBezTo>
                  <a:pt x="2303921" y="2774715"/>
                  <a:pt x="2295449" y="2784315"/>
                  <a:pt x="2302509" y="2789492"/>
                </a:cubicBezTo>
                <a:cubicBezTo>
                  <a:pt x="2312391" y="2796739"/>
                  <a:pt x="2325190" y="2800597"/>
                  <a:pt x="2336297" y="2805962"/>
                </a:cubicBezTo>
                <a:cubicBezTo>
                  <a:pt x="2350791" y="2812927"/>
                  <a:pt x="2364626" y="2815750"/>
                  <a:pt x="2380062" y="2819609"/>
                </a:cubicBezTo>
                <a:cubicBezTo>
                  <a:pt x="2384579" y="2820738"/>
                  <a:pt x="2390038" y="2815374"/>
                  <a:pt x="2386744" y="2810950"/>
                </a:cubicBezTo>
                <a:cubicBezTo>
                  <a:pt x="2378368" y="2799845"/>
                  <a:pt x="2365309" y="2794245"/>
                  <a:pt x="2351391" y="2790080"/>
                </a:cubicBezTo>
                <a:close/>
                <a:moveTo>
                  <a:pt x="1333099" y="2470339"/>
                </a:moveTo>
                <a:cubicBezTo>
                  <a:pt x="1325192" y="2467704"/>
                  <a:pt x="1316911" y="2468268"/>
                  <a:pt x="1308535" y="2467515"/>
                </a:cubicBezTo>
                <a:cubicBezTo>
                  <a:pt x="1297523" y="2466574"/>
                  <a:pt x="1286511" y="2464127"/>
                  <a:pt x="1275406" y="2464127"/>
                </a:cubicBezTo>
                <a:cubicBezTo>
                  <a:pt x="1271734" y="2464127"/>
                  <a:pt x="1270605" y="2469585"/>
                  <a:pt x="1273899" y="2471091"/>
                </a:cubicBezTo>
                <a:cubicBezTo>
                  <a:pt x="1283688" y="2475515"/>
                  <a:pt x="1294794" y="2477021"/>
                  <a:pt x="1305429" y="2478245"/>
                </a:cubicBezTo>
                <a:cubicBezTo>
                  <a:pt x="1314464" y="2479280"/>
                  <a:pt x="1323876" y="2480879"/>
                  <a:pt x="1332628" y="2478245"/>
                </a:cubicBezTo>
                <a:cubicBezTo>
                  <a:pt x="1336299" y="2477115"/>
                  <a:pt x="1337239" y="2471750"/>
                  <a:pt x="1333099" y="2470339"/>
                </a:cubicBezTo>
                <a:close/>
                <a:moveTo>
                  <a:pt x="1590792" y="2549962"/>
                </a:moveTo>
                <a:cubicBezTo>
                  <a:pt x="1578368" y="2553069"/>
                  <a:pt x="1566980" y="2560974"/>
                  <a:pt x="1556062" y="2567562"/>
                </a:cubicBezTo>
                <a:cubicBezTo>
                  <a:pt x="1543263" y="2575280"/>
                  <a:pt x="1531027" y="2583563"/>
                  <a:pt x="1519922" y="2593539"/>
                </a:cubicBezTo>
                <a:cubicBezTo>
                  <a:pt x="1517287" y="2595891"/>
                  <a:pt x="1520768" y="2599186"/>
                  <a:pt x="1523499" y="2597963"/>
                </a:cubicBezTo>
                <a:cubicBezTo>
                  <a:pt x="1536392" y="2591845"/>
                  <a:pt x="1548627" y="2584597"/>
                  <a:pt x="1560957" y="2577445"/>
                </a:cubicBezTo>
                <a:cubicBezTo>
                  <a:pt x="1572062" y="2570950"/>
                  <a:pt x="1584957" y="2565492"/>
                  <a:pt x="1594369" y="2556645"/>
                </a:cubicBezTo>
                <a:cubicBezTo>
                  <a:pt x="1597569" y="2553727"/>
                  <a:pt x="1595121" y="2548928"/>
                  <a:pt x="1590792" y="2549962"/>
                </a:cubicBezTo>
                <a:close/>
                <a:moveTo>
                  <a:pt x="2736879" y="2895490"/>
                </a:moveTo>
                <a:cubicBezTo>
                  <a:pt x="2731443" y="2893759"/>
                  <a:pt x="2725543" y="2892756"/>
                  <a:pt x="2719519" y="2892256"/>
                </a:cubicBezTo>
                <a:cubicBezTo>
                  <a:pt x="2707473" y="2891257"/>
                  <a:pt x="2694931" y="2892268"/>
                  <a:pt x="2684626" y="2893491"/>
                </a:cubicBezTo>
                <a:cubicBezTo>
                  <a:pt x="2676061" y="2894526"/>
                  <a:pt x="2675778" y="2907609"/>
                  <a:pt x="2684438" y="2908644"/>
                </a:cubicBezTo>
                <a:cubicBezTo>
                  <a:pt x="2704579" y="2911090"/>
                  <a:pt x="2729896" y="2918997"/>
                  <a:pt x="2749473" y="2913632"/>
                </a:cubicBezTo>
                <a:cubicBezTo>
                  <a:pt x="2753989" y="2912409"/>
                  <a:pt x="2754932" y="2905915"/>
                  <a:pt x="2751450" y="2903091"/>
                </a:cubicBezTo>
                <a:cubicBezTo>
                  <a:pt x="2747284" y="2899679"/>
                  <a:pt x="2742314" y="2897221"/>
                  <a:pt x="2736879" y="2895490"/>
                </a:cubicBezTo>
                <a:close/>
                <a:moveTo>
                  <a:pt x="1516816" y="2506668"/>
                </a:moveTo>
                <a:cubicBezTo>
                  <a:pt x="1489804" y="2510150"/>
                  <a:pt x="1462039" y="2517492"/>
                  <a:pt x="1434745" y="2518715"/>
                </a:cubicBezTo>
                <a:cubicBezTo>
                  <a:pt x="1431357" y="2518904"/>
                  <a:pt x="1430133" y="2524079"/>
                  <a:pt x="1432957" y="2525774"/>
                </a:cubicBezTo>
                <a:cubicBezTo>
                  <a:pt x="1438134" y="2528973"/>
                  <a:pt x="1441616" y="2528880"/>
                  <a:pt x="1447639" y="2528221"/>
                </a:cubicBezTo>
                <a:cubicBezTo>
                  <a:pt x="1457051" y="2527091"/>
                  <a:pt x="1466557" y="2526433"/>
                  <a:pt x="1475968" y="2525209"/>
                </a:cubicBezTo>
                <a:cubicBezTo>
                  <a:pt x="1490464" y="2523233"/>
                  <a:pt x="1505616" y="2519844"/>
                  <a:pt x="1518509" y="2512785"/>
                </a:cubicBezTo>
                <a:cubicBezTo>
                  <a:pt x="1521522" y="2511091"/>
                  <a:pt x="1520581" y="2506198"/>
                  <a:pt x="1516816" y="2506668"/>
                </a:cubicBezTo>
                <a:close/>
                <a:moveTo>
                  <a:pt x="680852" y="2212503"/>
                </a:moveTo>
                <a:cubicBezTo>
                  <a:pt x="673688" y="2210198"/>
                  <a:pt x="666277" y="2208551"/>
                  <a:pt x="659500" y="2207468"/>
                </a:cubicBezTo>
                <a:cubicBezTo>
                  <a:pt x="654888" y="2206716"/>
                  <a:pt x="652441" y="2214245"/>
                  <a:pt x="656583" y="2216316"/>
                </a:cubicBezTo>
                <a:cubicBezTo>
                  <a:pt x="668817" y="2222340"/>
                  <a:pt x="684347" y="2228174"/>
                  <a:pt x="698088" y="2228833"/>
                </a:cubicBezTo>
                <a:cubicBezTo>
                  <a:pt x="701853" y="2228927"/>
                  <a:pt x="704205" y="2223751"/>
                  <a:pt x="700723" y="2221492"/>
                </a:cubicBezTo>
                <a:cubicBezTo>
                  <a:pt x="694935" y="2217775"/>
                  <a:pt x="688018" y="2214810"/>
                  <a:pt x="680852" y="2212503"/>
                </a:cubicBezTo>
                <a:close/>
                <a:moveTo>
                  <a:pt x="2633520" y="2798903"/>
                </a:moveTo>
                <a:cubicBezTo>
                  <a:pt x="2628720" y="2796173"/>
                  <a:pt x="2622508" y="2802385"/>
                  <a:pt x="2624955" y="2807278"/>
                </a:cubicBezTo>
                <a:cubicBezTo>
                  <a:pt x="2629473" y="2816220"/>
                  <a:pt x="2634368" y="2819138"/>
                  <a:pt x="2643214" y="2823280"/>
                </a:cubicBezTo>
                <a:cubicBezTo>
                  <a:pt x="2657238" y="2829867"/>
                  <a:pt x="2670979" y="2837115"/>
                  <a:pt x="2685191" y="2843515"/>
                </a:cubicBezTo>
                <a:cubicBezTo>
                  <a:pt x="2707026" y="2853304"/>
                  <a:pt x="2731026" y="2861679"/>
                  <a:pt x="2755027" y="2862809"/>
                </a:cubicBezTo>
                <a:cubicBezTo>
                  <a:pt x="2760672" y="2863091"/>
                  <a:pt x="2763685" y="2855467"/>
                  <a:pt x="2757943" y="2852832"/>
                </a:cubicBezTo>
                <a:cubicBezTo>
                  <a:pt x="2717567" y="2834385"/>
                  <a:pt x="2672579" y="2820737"/>
                  <a:pt x="2633520" y="2798903"/>
                </a:cubicBezTo>
                <a:close/>
                <a:moveTo>
                  <a:pt x="704394" y="2189586"/>
                </a:moveTo>
                <a:cubicBezTo>
                  <a:pt x="699124" y="2188552"/>
                  <a:pt x="697430" y="2196363"/>
                  <a:pt x="702135" y="2198434"/>
                </a:cubicBezTo>
                <a:cubicBezTo>
                  <a:pt x="713147" y="2203328"/>
                  <a:pt x="725006" y="2206621"/>
                  <a:pt x="736959" y="2208127"/>
                </a:cubicBezTo>
                <a:cubicBezTo>
                  <a:pt x="740158" y="2208503"/>
                  <a:pt x="742041" y="2203611"/>
                  <a:pt x="739029" y="2202010"/>
                </a:cubicBezTo>
                <a:cubicBezTo>
                  <a:pt x="728205" y="2196175"/>
                  <a:pt x="716441" y="2191939"/>
                  <a:pt x="704394" y="2189586"/>
                </a:cubicBezTo>
                <a:close/>
                <a:moveTo>
                  <a:pt x="1440863" y="2390245"/>
                </a:moveTo>
                <a:cubicBezTo>
                  <a:pt x="1431828" y="2385962"/>
                  <a:pt x="1421075" y="2383351"/>
                  <a:pt x="1410133" y="2382139"/>
                </a:cubicBezTo>
                <a:cubicBezTo>
                  <a:pt x="1399192" y="2380928"/>
                  <a:pt x="1388064" y="2381116"/>
                  <a:pt x="1378275" y="2382433"/>
                </a:cubicBezTo>
                <a:cubicBezTo>
                  <a:pt x="1372534" y="2383186"/>
                  <a:pt x="1371876" y="2391940"/>
                  <a:pt x="1377899" y="2392787"/>
                </a:cubicBezTo>
                <a:cubicBezTo>
                  <a:pt x="1388817" y="2394387"/>
                  <a:pt x="1399827" y="2394574"/>
                  <a:pt x="1410840" y="2395798"/>
                </a:cubicBezTo>
                <a:cubicBezTo>
                  <a:pt x="1420723" y="2396928"/>
                  <a:pt x="1430416" y="2398339"/>
                  <a:pt x="1440203" y="2397963"/>
                </a:cubicBezTo>
                <a:cubicBezTo>
                  <a:pt x="1444722" y="2397774"/>
                  <a:pt x="1443968" y="2391750"/>
                  <a:pt x="1440863" y="2390245"/>
                </a:cubicBezTo>
                <a:close/>
                <a:moveTo>
                  <a:pt x="1626180" y="2439186"/>
                </a:moveTo>
                <a:cubicBezTo>
                  <a:pt x="1616863" y="2435469"/>
                  <a:pt x="1605663" y="2433656"/>
                  <a:pt x="1594450" y="2433656"/>
                </a:cubicBezTo>
                <a:cubicBezTo>
                  <a:pt x="1583240" y="2433656"/>
                  <a:pt x="1572016" y="2435468"/>
                  <a:pt x="1562651" y="2438998"/>
                </a:cubicBezTo>
                <a:cubicBezTo>
                  <a:pt x="1558510" y="2440691"/>
                  <a:pt x="1560487" y="2446715"/>
                  <a:pt x="1564345" y="2446903"/>
                </a:cubicBezTo>
                <a:cubicBezTo>
                  <a:pt x="1573945" y="2447468"/>
                  <a:pt x="1583640" y="2446339"/>
                  <a:pt x="1593240" y="2446245"/>
                </a:cubicBezTo>
                <a:cubicBezTo>
                  <a:pt x="1604157" y="2446151"/>
                  <a:pt x="1614886" y="2446998"/>
                  <a:pt x="1625805" y="2445774"/>
                </a:cubicBezTo>
                <a:cubicBezTo>
                  <a:pt x="1629474" y="2445399"/>
                  <a:pt x="1629004" y="2440315"/>
                  <a:pt x="1626180" y="2439186"/>
                </a:cubicBezTo>
                <a:close/>
                <a:moveTo>
                  <a:pt x="2880108" y="2798150"/>
                </a:moveTo>
                <a:cubicBezTo>
                  <a:pt x="2873049" y="2796832"/>
                  <a:pt x="2870697" y="2806997"/>
                  <a:pt x="2875778" y="2810574"/>
                </a:cubicBezTo>
                <a:cubicBezTo>
                  <a:pt x="2888673" y="2819703"/>
                  <a:pt x="2903073" y="2826385"/>
                  <a:pt x="2916531" y="2834573"/>
                </a:cubicBezTo>
                <a:cubicBezTo>
                  <a:pt x="2931779" y="2843892"/>
                  <a:pt x="2946084" y="2854244"/>
                  <a:pt x="2962273" y="2862056"/>
                </a:cubicBezTo>
                <a:cubicBezTo>
                  <a:pt x="2967731" y="2864691"/>
                  <a:pt x="2971402" y="2857256"/>
                  <a:pt x="2968389" y="2853209"/>
                </a:cubicBezTo>
                <a:cubicBezTo>
                  <a:pt x="2948813" y="2826762"/>
                  <a:pt x="2912296" y="2804456"/>
                  <a:pt x="2880108" y="2798150"/>
                </a:cubicBezTo>
                <a:close/>
                <a:moveTo>
                  <a:pt x="1027252" y="2181209"/>
                </a:moveTo>
                <a:cubicBezTo>
                  <a:pt x="1016370" y="2178410"/>
                  <a:pt x="1005241" y="2176363"/>
                  <a:pt x="995311" y="2174433"/>
                </a:cubicBezTo>
                <a:cubicBezTo>
                  <a:pt x="989194" y="2173303"/>
                  <a:pt x="986558" y="2181680"/>
                  <a:pt x="992582" y="2183844"/>
                </a:cubicBezTo>
                <a:cubicBezTo>
                  <a:pt x="1011876" y="2190621"/>
                  <a:pt x="1034841" y="2199562"/>
                  <a:pt x="1055359" y="2200127"/>
                </a:cubicBezTo>
                <a:cubicBezTo>
                  <a:pt x="1059311" y="2200315"/>
                  <a:pt x="1061383" y="2194575"/>
                  <a:pt x="1057712" y="2192503"/>
                </a:cubicBezTo>
                <a:cubicBezTo>
                  <a:pt x="1048770" y="2187562"/>
                  <a:pt x="1038135" y="2184009"/>
                  <a:pt x="1027252" y="2181209"/>
                </a:cubicBezTo>
                <a:close/>
                <a:moveTo>
                  <a:pt x="1781475" y="2400127"/>
                </a:moveTo>
                <a:cubicBezTo>
                  <a:pt x="1757099" y="2398621"/>
                  <a:pt x="1732722" y="2398244"/>
                  <a:pt x="1709568" y="2397304"/>
                </a:cubicBezTo>
                <a:cubicBezTo>
                  <a:pt x="1663639" y="2395422"/>
                  <a:pt x="1617240" y="2393727"/>
                  <a:pt x="1571499" y="2398527"/>
                </a:cubicBezTo>
                <a:cubicBezTo>
                  <a:pt x="1568205" y="2398904"/>
                  <a:pt x="1567640" y="2404269"/>
                  <a:pt x="1571216" y="2404551"/>
                </a:cubicBezTo>
                <a:cubicBezTo>
                  <a:pt x="1623169" y="2408879"/>
                  <a:pt x="1675592" y="2408033"/>
                  <a:pt x="1727639" y="2410951"/>
                </a:cubicBezTo>
                <a:cubicBezTo>
                  <a:pt x="1741945" y="2411704"/>
                  <a:pt x="1756345" y="2413115"/>
                  <a:pt x="1770746" y="2414621"/>
                </a:cubicBezTo>
                <a:cubicBezTo>
                  <a:pt x="1730369" y="2418387"/>
                  <a:pt x="1690840" y="2424974"/>
                  <a:pt x="1654699" y="2436456"/>
                </a:cubicBezTo>
                <a:cubicBezTo>
                  <a:pt x="1650463" y="2437774"/>
                  <a:pt x="1652345" y="2444363"/>
                  <a:pt x="1656581" y="2443892"/>
                </a:cubicBezTo>
                <a:cubicBezTo>
                  <a:pt x="1706934" y="2438244"/>
                  <a:pt x="1756722" y="2430527"/>
                  <a:pt x="1807546" y="2428268"/>
                </a:cubicBezTo>
                <a:cubicBezTo>
                  <a:pt x="1826463" y="2427422"/>
                  <a:pt x="1845475" y="2427422"/>
                  <a:pt x="1864393" y="2427516"/>
                </a:cubicBezTo>
                <a:cubicBezTo>
                  <a:pt x="1764345" y="2441728"/>
                  <a:pt x="1663922" y="2459515"/>
                  <a:pt x="1569428" y="2489727"/>
                </a:cubicBezTo>
                <a:cubicBezTo>
                  <a:pt x="1566134" y="2490762"/>
                  <a:pt x="1567357" y="2496127"/>
                  <a:pt x="1570746" y="2495657"/>
                </a:cubicBezTo>
                <a:cubicBezTo>
                  <a:pt x="1618557" y="2489539"/>
                  <a:pt x="1666275" y="2481539"/>
                  <a:pt x="1713804" y="2472974"/>
                </a:cubicBezTo>
                <a:cubicBezTo>
                  <a:pt x="1664015" y="2486432"/>
                  <a:pt x="1614981" y="2502244"/>
                  <a:pt x="1568205" y="2519374"/>
                </a:cubicBezTo>
                <a:cubicBezTo>
                  <a:pt x="1564910" y="2520598"/>
                  <a:pt x="1566323" y="2526245"/>
                  <a:pt x="1569898" y="2525492"/>
                </a:cubicBezTo>
                <a:cubicBezTo>
                  <a:pt x="1620722" y="2514010"/>
                  <a:pt x="1672298" y="2501963"/>
                  <a:pt x="1723592" y="2489068"/>
                </a:cubicBezTo>
                <a:cubicBezTo>
                  <a:pt x="1686417" y="2504692"/>
                  <a:pt x="1649522" y="2521256"/>
                  <a:pt x="1614887" y="2541963"/>
                </a:cubicBezTo>
                <a:cubicBezTo>
                  <a:pt x="1611122" y="2544221"/>
                  <a:pt x="1614698" y="2550244"/>
                  <a:pt x="1618652" y="2548645"/>
                </a:cubicBezTo>
                <a:cubicBezTo>
                  <a:pt x="1659217" y="2531985"/>
                  <a:pt x="1698746" y="2512880"/>
                  <a:pt x="1739216" y="2496033"/>
                </a:cubicBezTo>
                <a:cubicBezTo>
                  <a:pt x="1768769" y="2483704"/>
                  <a:pt x="1800111" y="2473916"/>
                  <a:pt x="1829475" y="2460833"/>
                </a:cubicBezTo>
                <a:cubicBezTo>
                  <a:pt x="1835404" y="2459139"/>
                  <a:pt x="1841428" y="2457539"/>
                  <a:pt x="1847356" y="2455845"/>
                </a:cubicBezTo>
                <a:cubicBezTo>
                  <a:pt x="1833428" y="2461115"/>
                  <a:pt x="1819498" y="2466385"/>
                  <a:pt x="1805286" y="2471468"/>
                </a:cubicBezTo>
                <a:cubicBezTo>
                  <a:pt x="1731028" y="2498009"/>
                  <a:pt x="1658745" y="2541397"/>
                  <a:pt x="1597099" y="2589774"/>
                </a:cubicBezTo>
                <a:cubicBezTo>
                  <a:pt x="1566699" y="2613680"/>
                  <a:pt x="1537710" y="2638621"/>
                  <a:pt x="1505617" y="2660267"/>
                </a:cubicBezTo>
                <a:cubicBezTo>
                  <a:pt x="1472392" y="2682762"/>
                  <a:pt x="1436064" y="2703844"/>
                  <a:pt x="1406982" y="2731609"/>
                </a:cubicBezTo>
                <a:cubicBezTo>
                  <a:pt x="1390511" y="2747326"/>
                  <a:pt x="1377334" y="2763609"/>
                  <a:pt x="1357945" y="2775750"/>
                </a:cubicBezTo>
                <a:cubicBezTo>
                  <a:pt x="1338652" y="2787891"/>
                  <a:pt x="1318135" y="2794479"/>
                  <a:pt x="1298370" y="2804455"/>
                </a:cubicBezTo>
                <a:cubicBezTo>
                  <a:pt x="1273806" y="2816880"/>
                  <a:pt x="1256488" y="2833256"/>
                  <a:pt x="1228440" y="2838903"/>
                </a:cubicBezTo>
                <a:cubicBezTo>
                  <a:pt x="1223358" y="2839938"/>
                  <a:pt x="1164347" y="2850761"/>
                  <a:pt x="1174982" y="2830715"/>
                </a:cubicBezTo>
                <a:cubicBezTo>
                  <a:pt x="1176676" y="2827514"/>
                  <a:pt x="1176206" y="2822903"/>
                  <a:pt x="1172629" y="2821021"/>
                </a:cubicBezTo>
                <a:cubicBezTo>
                  <a:pt x="1168487" y="2818855"/>
                  <a:pt x="1150323" y="2813114"/>
                  <a:pt x="1148911" y="2809350"/>
                </a:cubicBezTo>
                <a:cubicBezTo>
                  <a:pt x="1141382" y="2788833"/>
                  <a:pt x="1193241" y="2754198"/>
                  <a:pt x="1198511" y="2752127"/>
                </a:cubicBezTo>
                <a:cubicBezTo>
                  <a:pt x="1223169" y="2742621"/>
                  <a:pt x="1251123" y="2742245"/>
                  <a:pt x="1273711" y="2728315"/>
                </a:cubicBezTo>
                <a:cubicBezTo>
                  <a:pt x="1277005" y="2726339"/>
                  <a:pt x="1274370" y="2720316"/>
                  <a:pt x="1270700" y="2721350"/>
                </a:cubicBezTo>
                <a:cubicBezTo>
                  <a:pt x="1249899" y="2726903"/>
                  <a:pt x="1224018" y="2729068"/>
                  <a:pt x="1200864" y="2735562"/>
                </a:cubicBezTo>
                <a:cubicBezTo>
                  <a:pt x="1199452" y="2734056"/>
                  <a:pt x="1197194" y="2733303"/>
                  <a:pt x="1195311" y="2734809"/>
                </a:cubicBezTo>
                <a:cubicBezTo>
                  <a:pt x="1189382" y="2737350"/>
                  <a:pt x="1183263" y="2737633"/>
                  <a:pt x="1176770" y="2735468"/>
                </a:cubicBezTo>
                <a:cubicBezTo>
                  <a:pt x="1170558" y="2727562"/>
                  <a:pt x="1170558" y="2720975"/>
                  <a:pt x="1176770" y="2715797"/>
                </a:cubicBezTo>
                <a:cubicBezTo>
                  <a:pt x="1177240" y="2714198"/>
                  <a:pt x="1178652" y="2708644"/>
                  <a:pt x="1179499" y="2707609"/>
                </a:cubicBezTo>
                <a:cubicBezTo>
                  <a:pt x="1187499" y="2697068"/>
                  <a:pt x="1212064" y="2697162"/>
                  <a:pt x="1223735" y="2692173"/>
                </a:cubicBezTo>
                <a:cubicBezTo>
                  <a:pt x="1239546" y="2685397"/>
                  <a:pt x="1253193" y="2679751"/>
                  <a:pt x="1269757" y="2675703"/>
                </a:cubicBezTo>
                <a:cubicBezTo>
                  <a:pt x="1277665" y="2673820"/>
                  <a:pt x="1288299" y="2672785"/>
                  <a:pt x="1293569" y="2666103"/>
                </a:cubicBezTo>
                <a:cubicBezTo>
                  <a:pt x="1295264" y="2663938"/>
                  <a:pt x="1292723" y="2660080"/>
                  <a:pt x="1289994" y="2660927"/>
                </a:cubicBezTo>
                <a:cubicBezTo>
                  <a:pt x="1280299" y="2664126"/>
                  <a:pt x="1265993" y="2663750"/>
                  <a:pt x="1256111" y="2665538"/>
                </a:cubicBezTo>
                <a:cubicBezTo>
                  <a:pt x="1243312" y="2667891"/>
                  <a:pt x="1233334" y="2672785"/>
                  <a:pt x="1221476" y="2678150"/>
                </a:cubicBezTo>
                <a:cubicBezTo>
                  <a:pt x="1214699" y="2681257"/>
                  <a:pt x="1205947" y="2682668"/>
                  <a:pt x="1197100" y="2684550"/>
                </a:cubicBezTo>
                <a:cubicBezTo>
                  <a:pt x="1192770" y="2683045"/>
                  <a:pt x="1188347" y="2681822"/>
                  <a:pt x="1183829" y="2680409"/>
                </a:cubicBezTo>
                <a:cubicBezTo>
                  <a:pt x="1178369" y="2678715"/>
                  <a:pt x="1170182" y="2678338"/>
                  <a:pt x="1169052" y="2671938"/>
                </a:cubicBezTo>
                <a:cubicBezTo>
                  <a:pt x="1168675" y="2670056"/>
                  <a:pt x="1170087" y="2667326"/>
                  <a:pt x="1170183" y="2665351"/>
                </a:cubicBezTo>
                <a:cubicBezTo>
                  <a:pt x="1170276" y="2661586"/>
                  <a:pt x="1169052" y="2658856"/>
                  <a:pt x="1168300" y="2655373"/>
                </a:cubicBezTo>
                <a:cubicBezTo>
                  <a:pt x="1167170" y="2650009"/>
                  <a:pt x="1164911" y="2652738"/>
                  <a:pt x="1167922" y="2645962"/>
                </a:cubicBezTo>
                <a:cubicBezTo>
                  <a:pt x="1170936" y="2639186"/>
                  <a:pt x="1173758" y="2640785"/>
                  <a:pt x="1180440" y="2638997"/>
                </a:cubicBezTo>
                <a:cubicBezTo>
                  <a:pt x="1195687" y="2634857"/>
                  <a:pt x="1210653" y="2630433"/>
                  <a:pt x="1226276" y="2627704"/>
                </a:cubicBezTo>
                <a:cubicBezTo>
                  <a:pt x="1233523" y="2626386"/>
                  <a:pt x="1239734" y="2626198"/>
                  <a:pt x="1243876" y="2619609"/>
                </a:cubicBezTo>
                <a:cubicBezTo>
                  <a:pt x="1245476" y="2617068"/>
                  <a:pt x="1242276" y="2613209"/>
                  <a:pt x="1239452" y="2614432"/>
                </a:cubicBezTo>
                <a:cubicBezTo>
                  <a:pt x="1232863" y="2617350"/>
                  <a:pt x="1221570" y="2616315"/>
                  <a:pt x="1214417" y="2617820"/>
                </a:cubicBezTo>
                <a:cubicBezTo>
                  <a:pt x="1211688" y="2618385"/>
                  <a:pt x="1208957" y="2618856"/>
                  <a:pt x="1206229" y="2619326"/>
                </a:cubicBezTo>
                <a:cubicBezTo>
                  <a:pt x="1196346" y="2617915"/>
                  <a:pt x="1178935" y="2615750"/>
                  <a:pt x="1179688" y="2603514"/>
                </a:cubicBezTo>
                <a:cubicBezTo>
                  <a:pt x="1180628" y="2586480"/>
                  <a:pt x="1198982" y="2593633"/>
                  <a:pt x="1208770" y="2589398"/>
                </a:cubicBezTo>
                <a:cubicBezTo>
                  <a:pt x="1210841" y="2588551"/>
                  <a:pt x="1212252" y="2586009"/>
                  <a:pt x="1210746" y="2583938"/>
                </a:cubicBezTo>
                <a:cubicBezTo>
                  <a:pt x="1208299" y="2580645"/>
                  <a:pt x="1204535" y="2579421"/>
                  <a:pt x="1200394" y="2579139"/>
                </a:cubicBezTo>
                <a:cubicBezTo>
                  <a:pt x="1200017" y="2578856"/>
                  <a:pt x="1199924" y="2578386"/>
                  <a:pt x="1199358" y="2578291"/>
                </a:cubicBezTo>
                <a:cubicBezTo>
                  <a:pt x="1173664" y="2570480"/>
                  <a:pt x="1182229" y="2541679"/>
                  <a:pt x="1191641" y="2526715"/>
                </a:cubicBezTo>
                <a:cubicBezTo>
                  <a:pt x="1201616" y="2510809"/>
                  <a:pt x="1216582" y="2505068"/>
                  <a:pt x="1235217" y="2505162"/>
                </a:cubicBezTo>
                <a:cubicBezTo>
                  <a:pt x="1254039" y="2505351"/>
                  <a:pt x="1279264" y="2514856"/>
                  <a:pt x="1296676" y="2520598"/>
                </a:cubicBezTo>
                <a:cubicBezTo>
                  <a:pt x="1333098" y="2532551"/>
                  <a:pt x="1369993" y="2532739"/>
                  <a:pt x="1408016" y="2530951"/>
                </a:cubicBezTo>
                <a:cubicBezTo>
                  <a:pt x="1412723" y="2530762"/>
                  <a:pt x="1413852" y="2524551"/>
                  <a:pt x="1409334" y="2522856"/>
                </a:cubicBezTo>
                <a:cubicBezTo>
                  <a:pt x="1377146" y="2510339"/>
                  <a:pt x="1339970" y="2518432"/>
                  <a:pt x="1306369" y="2508456"/>
                </a:cubicBezTo>
                <a:cubicBezTo>
                  <a:pt x="1295264" y="2505162"/>
                  <a:pt x="1281241" y="2500644"/>
                  <a:pt x="1266558" y="2497068"/>
                </a:cubicBezTo>
                <a:cubicBezTo>
                  <a:pt x="1266276" y="2496786"/>
                  <a:pt x="1266370" y="2496503"/>
                  <a:pt x="1265993" y="2496315"/>
                </a:cubicBezTo>
                <a:cubicBezTo>
                  <a:pt x="1256205" y="2490574"/>
                  <a:pt x="1250558" y="2465162"/>
                  <a:pt x="1260723" y="2457256"/>
                </a:cubicBezTo>
                <a:cubicBezTo>
                  <a:pt x="1263170" y="2455374"/>
                  <a:pt x="1272487" y="2457540"/>
                  <a:pt x="1275970" y="2456786"/>
                </a:cubicBezTo>
                <a:cubicBezTo>
                  <a:pt x="1284534" y="2454904"/>
                  <a:pt x="1287075" y="2453022"/>
                  <a:pt x="1295828" y="2452362"/>
                </a:cubicBezTo>
                <a:cubicBezTo>
                  <a:pt x="1315405" y="2460081"/>
                  <a:pt x="1342794" y="2465539"/>
                  <a:pt x="1361900" y="2461585"/>
                </a:cubicBezTo>
                <a:cubicBezTo>
                  <a:pt x="1366322" y="2460645"/>
                  <a:pt x="1365758" y="2455092"/>
                  <a:pt x="1362181" y="2453586"/>
                </a:cubicBezTo>
                <a:cubicBezTo>
                  <a:pt x="1352111" y="2449257"/>
                  <a:pt x="1340722" y="2448504"/>
                  <a:pt x="1329900" y="2447186"/>
                </a:cubicBezTo>
                <a:cubicBezTo>
                  <a:pt x="1321805" y="2446151"/>
                  <a:pt x="1313523" y="2444927"/>
                  <a:pt x="1305335" y="2444080"/>
                </a:cubicBezTo>
                <a:cubicBezTo>
                  <a:pt x="1304863" y="2443138"/>
                  <a:pt x="1304300" y="2442198"/>
                  <a:pt x="1303170" y="2441538"/>
                </a:cubicBezTo>
                <a:cubicBezTo>
                  <a:pt x="1281523" y="2428927"/>
                  <a:pt x="1293288" y="2419421"/>
                  <a:pt x="1305899" y="2411515"/>
                </a:cubicBezTo>
                <a:cubicBezTo>
                  <a:pt x="1316911" y="2411610"/>
                  <a:pt x="1328016" y="2409915"/>
                  <a:pt x="1339029" y="2410291"/>
                </a:cubicBezTo>
                <a:cubicBezTo>
                  <a:pt x="1354181" y="2410950"/>
                  <a:pt x="1369240" y="2416315"/>
                  <a:pt x="1384299" y="2415279"/>
                </a:cubicBezTo>
                <a:cubicBezTo>
                  <a:pt x="1388345" y="2414998"/>
                  <a:pt x="1390228" y="2410104"/>
                  <a:pt x="1386652" y="2407656"/>
                </a:cubicBezTo>
                <a:cubicBezTo>
                  <a:pt x="1372345" y="2397868"/>
                  <a:pt x="1346181" y="2395327"/>
                  <a:pt x="1324063" y="2398810"/>
                </a:cubicBezTo>
                <a:cubicBezTo>
                  <a:pt x="1333475" y="2391185"/>
                  <a:pt x="1341663" y="2384033"/>
                  <a:pt x="1353146" y="2377351"/>
                </a:cubicBezTo>
                <a:cubicBezTo>
                  <a:pt x="1364911" y="2370574"/>
                  <a:pt x="1376958" y="2364362"/>
                  <a:pt x="1389288" y="2358809"/>
                </a:cubicBezTo>
                <a:cubicBezTo>
                  <a:pt x="1403593" y="2352315"/>
                  <a:pt x="1418911" y="2350903"/>
                  <a:pt x="1434569" y="2351445"/>
                </a:cubicBezTo>
                <a:cubicBezTo>
                  <a:pt x="1450228" y="2351986"/>
                  <a:pt x="1466228" y="2354480"/>
                  <a:pt x="1481898" y="2355798"/>
                </a:cubicBezTo>
                <a:cubicBezTo>
                  <a:pt x="1521993" y="2359091"/>
                  <a:pt x="1560769" y="2368410"/>
                  <a:pt x="1600111" y="2376598"/>
                </a:cubicBezTo>
                <a:cubicBezTo>
                  <a:pt x="1660346" y="2389115"/>
                  <a:pt x="1721052" y="2392691"/>
                  <a:pt x="1781475" y="2400127"/>
                </a:cubicBezTo>
                <a:close/>
                <a:moveTo>
                  <a:pt x="2458932" y="2585539"/>
                </a:moveTo>
                <a:cubicBezTo>
                  <a:pt x="2453850" y="2582339"/>
                  <a:pt x="2447638" y="2589021"/>
                  <a:pt x="2450933" y="2593915"/>
                </a:cubicBezTo>
                <a:cubicBezTo>
                  <a:pt x="2460721" y="2608597"/>
                  <a:pt x="2474838" y="2620269"/>
                  <a:pt x="2488580" y="2631092"/>
                </a:cubicBezTo>
                <a:cubicBezTo>
                  <a:pt x="2500156" y="2640315"/>
                  <a:pt x="2511826" y="2650573"/>
                  <a:pt x="2526320" y="2654433"/>
                </a:cubicBezTo>
                <a:cubicBezTo>
                  <a:pt x="2532437" y="2656033"/>
                  <a:pt x="2538367" y="2649444"/>
                  <a:pt x="2533756" y="2643891"/>
                </a:cubicBezTo>
                <a:cubicBezTo>
                  <a:pt x="2525004" y="2633350"/>
                  <a:pt x="2512957" y="2626950"/>
                  <a:pt x="2502038" y="2618856"/>
                </a:cubicBezTo>
                <a:cubicBezTo>
                  <a:pt x="2487545" y="2608032"/>
                  <a:pt x="2474273" y="2595138"/>
                  <a:pt x="2458932" y="2585539"/>
                </a:cubicBezTo>
                <a:close/>
                <a:moveTo>
                  <a:pt x="966040" y="2049351"/>
                </a:moveTo>
                <a:cubicBezTo>
                  <a:pt x="982041" y="2054434"/>
                  <a:pt x="987782" y="2061021"/>
                  <a:pt x="1000111" y="2069021"/>
                </a:cubicBezTo>
                <a:cubicBezTo>
                  <a:pt x="1015452" y="2079092"/>
                  <a:pt x="1030511" y="2089821"/>
                  <a:pt x="1044630" y="2101587"/>
                </a:cubicBezTo>
                <a:cubicBezTo>
                  <a:pt x="1046699" y="2103280"/>
                  <a:pt x="1048864" y="2104881"/>
                  <a:pt x="1050935" y="2106481"/>
                </a:cubicBezTo>
                <a:cubicBezTo>
                  <a:pt x="1021288" y="2090762"/>
                  <a:pt x="991546" y="2075703"/>
                  <a:pt x="963687" y="2060551"/>
                </a:cubicBezTo>
                <a:cubicBezTo>
                  <a:pt x="958794" y="2057916"/>
                  <a:pt x="954935" y="2065069"/>
                  <a:pt x="959547" y="2067986"/>
                </a:cubicBezTo>
                <a:cubicBezTo>
                  <a:pt x="991830" y="2088504"/>
                  <a:pt x="1025146" y="2111562"/>
                  <a:pt x="1059312" y="2133303"/>
                </a:cubicBezTo>
                <a:cubicBezTo>
                  <a:pt x="1032770" y="2119656"/>
                  <a:pt x="1006228" y="2105915"/>
                  <a:pt x="978653" y="2095092"/>
                </a:cubicBezTo>
                <a:cubicBezTo>
                  <a:pt x="975264" y="2093774"/>
                  <a:pt x="970935" y="2098198"/>
                  <a:pt x="974512" y="2100927"/>
                </a:cubicBezTo>
                <a:cubicBezTo>
                  <a:pt x="1011123" y="2128786"/>
                  <a:pt x="1055923" y="2153257"/>
                  <a:pt x="1102793" y="2173398"/>
                </a:cubicBezTo>
                <a:cubicBezTo>
                  <a:pt x="1082369" y="2168033"/>
                  <a:pt x="1062134" y="2162574"/>
                  <a:pt x="1042088" y="2156457"/>
                </a:cubicBezTo>
                <a:cubicBezTo>
                  <a:pt x="1037570" y="2155045"/>
                  <a:pt x="1034464" y="2162479"/>
                  <a:pt x="1038982" y="2164363"/>
                </a:cubicBezTo>
                <a:cubicBezTo>
                  <a:pt x="1070040" y="2177257"/>
                  <a:pt x="1103734" y="2190150"/>
                  <a:pt x="1138181" y="2200692"/>
                </a:cubicBezTo>
                <a:cubicBezTo>
                  <a:pt x="1117194" y="2199469"/>
                  <a:pt x="1096393" y="2198339"/>
                  <a:pt x="1076346" y="2197210"/>
                </a:cubicBezTo>
                <a:cubicBezTo>
                  <a:pt x="1071358" y="2196927"/>
                  <a:pt x="1070417" y="2203798"/>
                  <a:pt x="1075311" y="2204927"/>
                </a:cubicBezTo>
                <a:cubicBezTo>
                  <a:pt x="1097711" y="2209727"/>
                  <a:pt x="1121711" y="2214338"/>
                  <a:pt x="1146370" y="2218103"/>
                </a:cubicBezTo>
                <a:cubicBezTo>
                  <a:pt x="1125194" y="2218762"/>
                  <a:pt x="1103922" y="2220457"/>
                  <a:pt x="1082653" y="2223186"/>
                </a:cubicBezTo>
                <a:cubicBezTo>
                  <a:pt x="1038040" y="2228927"/>
                  <a:pt x="1000205" y="2251045"/>
                  <a:pt x="958981" y="2267516"/>
                </a:cubicBezTo>
                <a:cubicBezTo>
                  <a:pt x="936205" y="2276645"/>
                  <a:pt x="913146" y="2282856"/>
                  <a:pt x="889617" y="2289351"/>
                </a:cubicBezTo>
                <a:cubicBezTo>
                  <a:pt x="864583" y="2296221"/>
                  <a:pt x="842465" y="2308269"/>
                  <a:pt x="816771" y="2313445"/>
                </a:cubicBezTo>
                <a:cubicBezTo>
                  <a:pt x="727924" y="2331327"/>
                  <a:pt x="637665" y="2337350"/>
                  <a:pt x="547219" y="2331797"/>
                </a:cubicBezTo>
                <a:cubicBezTo>
                  <a:pt x="527171" y="2330762"/>
                  <a:pt x="508536" y="2326150"/>
                  <a:pt x="490465" y="2318244"/>
                </a:cubicBezTo>
                <a:cubicBezTo>
                  <a:pt x="484912" y="2315798"/>
                  <a:pt x="467783" y="2309492"/>
                  <a:pt x="464582" y="2304410"/>
                </a:cubicBezTo>
                <a:cubicBezTo>
                  <a:pt x="463454" y="2302527"/>
                  <a:pt x="462794" y="2300739"/>
                  <a:pt x="462417" y="2298950"/>
                </a:cubicBezTo>
                <a:cubicBezTo>
                  <a:pt x="471171" y="2282479"/>
                  <a:pt x="506747" y="2305068"/>
                  <a:pt x="517759" y="2307609"/>
                </a:cubicBezTo>
                <a:cubicBezTo>
                  <a:pt x="530182" y="2310433"/>
                  <a:pt x="543265" y="2311751"/>
                  <a:pt x="555877" y="2309210"/>
                </a:cubicBezTo>
                <a:cubicBezTo>
                  <a:pt x="559077" y="2308551"/>
                  <a:pt x="561148" y="2303655"/>
                  <a:pt x="557194" y="2302151"/>
                </a:cubicBezTo>
                <a:cubicBezTo>
                  <a:pt x="541853" y="2296221"/>
                  <a:pt x="525006" y="2295845"/>
                  <a:pt x="509288" y="2290668"/>
                </a:cubicBezTo>
                <a:cubicBezTo>
                  <a:pt x="499877" y="2287562"/>
                  <a:pt x="491405" y="2281633"/>
                  <a:pt x="481617" y="2280033"/>
                </a:cubicBezTo>
                <a:cubicBezTo>
                  <a:pt x="477195" y="2279280"/>
                  <a:pt x="472678" y="2279657"/>
                  <a:pt x="468724" y="2280786"/>
                </a:cubicBezTo>
                <a:cubicBezTo>
                  <a:pt x="471077" y="2277774"/>
                  <a:pt x="473430" y="2275045"/>
                  <a:pt x="474936" y="2272785"/>
                </a:cubicBezTo>
                <a:cubicBezTo>
                  <a:pt x="491971" y="2245962"/>
                  <a:pt x="508818" y="2238998"/>
                  <a:pt x="543077" y="2242197"/>
                </a:cubicBezTo>
                <a:cubicBezTo>
                  <a:pt x="543171" y="2242198"/>
                  <a:pt x="543171" y="2242104"/>
                  <a:pt x="543359" y="2242104"/>
                </a:cubicBezTo>
                <a:cubicBezTo>
                  <a:pt x="548535" y="2242950"/>
                  <a:pt x="553712" y="2243798"/>
                  <a:pt x="558983" y="2244550"/>
                </a:cubicBezTo>
                <a:cubicBezTo>
                  <a:pt x="581006" y="2247656"/>
                  <a:pt x="601524" y="2253210"/>
                  <a:pt x="622982" y="2259327"/>
                </a:cubicBezTo>
                <a:cubicBezTo>
                  <a:pt x="628441" y="2260927"/>
                  <a:pt x="630042" y="2252739"/>
                  <a:pt x="624865" y="2250856"/>
                </a:cubicBezTo>
                <a:cubicBezTo>
                  <a:pt x="610747" y="2245775"/>
                  <a:pt x="596724" y="2241539"/>
                  <a:pt x="582041" y="2238621"/>
                </a:cubicBezTo>
                <a:cubicBezTo>
                  <a:pt x="561148" y="2234387"/>
                  <a:pt x="538183" y="2233351"/>
                  <a:pt x="518418" y="2224409"/>
                </a:cubicBezTo>
                <a:cubicBezTo>
                  <a:pt x="529148" y="2211045"/>
                  <a:pt x="552865" y="2199845"/>
                  <a:pt x="566700" y="2198715"/>
                </a:cubicBezTo>
                <a:cubicBezTo>
                  <a:pt x="580253" y="2197586"/>
                  <a:pt x="594182" y="2200127"/>
                  <a:pt x="607829" y="2203327"/>
                </a:cubicBezTo>
                <a:cubicBezTo>
                  <a:pt x="616206" y="2205492"/>
                  <a:pt x="624489" y="2207657"/>
                  <a:pt x="632958" y="2209727"/>
                </a:cubicBezTo>
                <a:cubicBezTo>
                  <a:pt x="639830" y="2211515"/>
                  <a:pt x="643406" y="2201068"/>
                  <a:pt x="636442" y="2199280"/>
                </a:cubicBezTo>
                <a:cubicBezTo>
                  <a:pt x="629570" y="2197586"/>
                  <a:pt x="622889" y="2195798"/>
                  <a:pt x="616206" y="2194105"/>
                </a:cubicBezTo>
                <a:cubicBezTo>
                  <a:pt x="609241" y="2192315"/>
                  <a:pt x="602276" y="2190433"/>
                  <a:pt x="595406" y="2188175"/>
                </a:cubicBezTo>
                <a:cubicBezTo>
                  <a:pt x="586842" y="2185445"/>
                  <a:pt x="549195" y="2178480"/>
                  <a:pt x="579406" y="2170291"/>
                </a:cubicBezTo>
                <a:cubicBezTo>
                  <a:pt x="592582" y="2166716"/>
                  <a:pt x="608677" y="2175092"/>
                  <a:pt x="621100" y="2178104"/>
                </a:cubicBezTo>
                <a:cubicBezTo>
                  <a:pt x="631642" y="2180645"/>
                  <a:pt x="642182" y="2182433"/>
                  <a:pt x="652724" y="2184974"/>
                </a:cubicBezTo>
                <a:cubicBezTo>
                  <a:pt x="652817" y="2184974"/>
                  <a:pt x="652912" y="2184880"/>
                  <a:pt x="653006" y="2184974"/>
                </a:cubicBezTo>
                <a:cubicBezTo>
                  <a:pt x="662888" y="2189491"/>
                  <a:pt x="672864" y="2193821"/>
                  <a:pt x="683124" y="2197491"/>
                </a:cubicBezTo>
                <a:cubicBezTo>
                  <a:pt x="689712" y="2199845"/>
                  <a:pt x="693476" y="2189868"/>
                  <a:pt x="686889" y="2187328"/>
                </a:cubicBezTo>
                <a:cubicBezTo>
                  <a:pt x="662888" y="2178010"/>
                  <a:pt x="639830" y="2166526"/>
                  <a:pt x="616017" y="2157021"/>
                </a:cubicBezTo>
                <a:cubicBezTo>
                  <a:pt x="601618" y="2151280"/>
                  <a:pt x="594935" y="2155139"/>
                  <a:pt x="598512" y="2139327"/>
                </a:cubicBezTo>
                <a:cubicBezTo>
                  <a:pt x="602653" y="2120974"/>
                  <a:pt x="618182" y="2123704"/>
                  <a:pt x="634559" y="2125210"/>
                </a:cubicBezTo>
                <a:cubicBezTo>
                  <a:pt x="638606" y="2125587"/>
                  <a:pt x="641806" y="2120598"/>
                  <a:pt x="639735" y="2117115"/>
                </a:cubicBezTo>
                <a:cubicBezTo>
                  <a:pt x="631548" y="2103657"/>
                  <a:pt x="674936" y="2109680"/>
                  <a:pt x="686136" y="2104786"/>
                </a:cubicBezTo>
                <a:cubicBezTo>
                  <a:pt x="688488" y="2103752"/>
                  <a:pt x="690277" y="2101116"/>
                  <a:pt x="689900" y="2098480"/>
                </a:cubicBezTo>
                <a:cubicBezTo>
                  <a:pt x="687453" y="2081821"/>
                  <a:pt x="746559" y="2107797"/>
                  <a:pt x="750888" y="2108550"/>
                </a:cubicBezTo>
                <a:cubicBezTo>
                  <a:pt x="759264" y="2110151"/>
                  <a:pt x="767077" y="2109492"/>
                  <a:pt x="775264" y="2108362"/>
                </a:cubicBezTo>
                <a:cubicBezTo>
                  <a:pt x="788817" y="2113445"/>
                  <a:pt x="802370" y="2118433"/>
                  <a:pt x="815453" y="2124645"/>
                </a:cubicBezTo>
                <a:cubicBezTo>
                  <a:pt x="835875" y="2134433"/>
                  <a:pt x="856017" y="2145727"/>
                  <a:pt x="877476" y="2153068"/>
                </a:cubicBezTo>
                <a:cubicBezTo>
                  <a:pt x="882747" y="2154856"/>
                  <a:pt x="886229" y="2146198"/>
                  <a:pt x="881052" y="2143845"/>
                </a:cubicBezTo>
                <a:cubicBezTo>
                  <a:pt x="851783" y="2130480"/>
                  <a:pt x="823735" y="2114480"/>
                  <a:pt x="793711" y="2102716"/>
                </a:cubicBezTo>
                <a:cubicBezTo>
                  <a:pt x="787029" y="2100080"/>
                  <a:pt x="752676" y="2090480"/>
                  <a:pt x="752300" y="2090105"/>
                </a:cubicBezTo>
                <a:cubicBezTo>
                  <a:pt x="746276" y="2081821"/>
                  <a:pt x="741664" y="2076645"/>
                  <a:pt x="773101" y="2084362"/>
                </a:cubicBezTo>
                <a:cubicBezTo>
                  <a:pt x="777336" y="2085398"/>
                  <a:pt x="780817" y="2079468"/>
                  <a:pt x="776582" y="2077022"/>
                </a:cubicBezTo>
                <a:cubicBezTo>
                  <a:pt x="750606" y="2061963"/>
                  <a:pt x="801617" y="2070527"/>
                  <a:pt x="812253" y="2072974"/>
                </a:cubicBezTo>
                <a:cubicBezTo>
                  <a:pt x="815923" y="2073822"/>
                  <a:pt x="819217" y="2068174"/>
                  <a:pt x="816394" y="2065445"/>
                </a:cubicBezTo>
                <a:cubicBezTo>
                  <a:pt x="798794" y="2048316"/>
                  <a:pt x="862041" y="2074574"/>
                  <a:pt x="874088" y="2079374"/>
                </a:cubicBezTo>
                <a:cubicBezTo>
                  <a:pt x="879735" y="2081633"/>
                  <a:pt x="886229" y="2074574"/>
                  <a:pt x="880771" y="2069963"/>
                </a:cubicBezTo>
                <a:cubicBezTo>
                  <a:pt x="870511" y="2061397"/>
                  <a:pt x="829759" y="2037304"/>
                  <a:pt x="867782" y="2035139"/>
                </a:cubicBezTo>
                <a:cubicBezTo>
                  <a:pt x="881052" y="2034386"/>
                  <a:pt x="910512" y="2058103"/>
                  <a:pt x="925852" y="2062527"/>
                </a:cubicBezTo>
                <a:cubicBezTo>
                  <a:pt x="931029" y="2064034"/>
                  <a:pt x="936394" y="2057446"/>
                  <a:pt x="934041" y="2052645"/>
                </a:cubicBezTo>
                <a:cubicBezTo>
                  <a:pt x="927171" y="2038810"/>
                  <a:pt x="962559" y="2048222"/>
                  <a:pt x="966040" y="2049351"/>
                </a:cubicBezTo>
                <a:close/>
                <a:moveTo>
                  <a:pt x="2672484" y="2560690"/>
                </a:moveTo>
                <a:cubicBezTo>
                  <a:pt x="2663920" y="2556832"/>
                  <a:pt x="2655449" y="2568408"/>
                  <a:pt x="2663073" y="2574809"/>
                </a:cubicBezTo>
                <a:cubicBezTo>
                  <a:pt x="2676907" y="2586384"/>
                  <a:pt x="2692061" y="2596268"/>
                  <a:pt x="2706272" y="2607373"/>
                </a:cubicBezTo>
                <a:cubicBezTo>
                  <a:pt x="2718978" y="2617255"/>
                  <a:pt x="2731308" y="2627703"/>
                  <a:pt x="2745237" y="2635609"/>
                </a:cubicBezTo>
                <a:cubicBezTo>
                  <a:pt x="2751637" y="2639186"/>
                  <a:pt x="2755873" y="2630244"/>
                  <a:pt x="2752860" y="2625443"/>
                </a:cubicBezTo>
                <a:cubicBezTo>
                  <a:pt x="2735167" y="2597868"/>
                  <a:pt x="2701944" y="2573773"/>
                  <a:pt x="2672484" y="2560690"/>
                </a:cubicBezTo>
                <a:close/>
                <a:moveTo>
                  <a:pt x="2744126" y="2547839"/>
                </a:moveTo>
                <a:cubicBezTo>
                  <a:pt x="2778596" y="2562880"/>
                  <a:pt x="2808367" y="2590268"/>
                  <a:pt x="2839355" y="2613209"/>
                </a:cubicBezTo>
                <a:cubicBezTo>
                  <a:pt x="2892343" y="2652456"/>
                  <a:pt x="2938273" y="2698668"/>
                  <a:pt x="2985989" y="2744032"/>
                </a:cubicBezTo>
                <a:cubicBezTo>
                  <a:pt x="3059025" y="2813397"/>
                  <a:pt x="3140531" y="2870715"/>
                  <a:pt x="3218084" y="2933115"/>
                </a:cubicBezTo>
                <a:cubicBezTo>
                  <a:pt x="3185519" y="2910056"/>
                  <a:pt x="3151918" y="2888503"/>
                  <a:pt x="3120483" y="2867137"/>
                </a:cubicBezTo>
                <a:cubicBezTo>
                  <a:pt x="3058271" y="2824879"/>
                  <a:pt x="2995025" y="2782620"/>
                  <a:pt x="2927260" y="2749868"/>
                </a:cubicBezTo>
                <a:cubicBezTo>
                  <a:pt x="2922366" y="2747515"/>
                  <a:pt x="2916908" y="2754573"/>
                  <a:pt x="2921613" y="2758055"/>
                </a:cubicBezTo>
                <a:cubicBezTo>
                  <a:pt x="2990413" y="2808408"/>
                  <a:pt x="3064107" y="2852455"/>
                  <a:pt x="3134035" y="2901397"/>
                </a:cubicBezTo>
                <a:cubicBezTo>
                  <a:pt x="3153237" y="2914762"/>
                  <a:pt x="3172060" y="2929161"/>
                  <a:pt x="3190789" y="2943655"/>
                </a:cubicBezTo>
                <a:cubicBezTo>
                  <a:pt x="3131402" y="2914102"/>
                  <a:pt x="3070695" y="2889255"/>
                  <a:pt x="3010366" y="2874009"/>
                </a:cubicBezTo>
                <a:cubicBezTo>
                  <a:pt x="3003307" y="2872220"/>
                  <a:pt x="3000201" y="2882949"/>
                  <a:pt x="3006601" y="2885961"/>
                </a:cubicBezTo>
                <a:cubicBezTo>
                  <a:pt x="3081613" y="2921538"/>
                  <a:pt x="3157566" y="2953725"/>
                  <a:pt x="3230131" y="2994291"/>
                </a:cubicBezTo>
                <a:cubicBezTo>
                  <a:pt x="3257141" y="3009443"/>
                  <a:pt x="3283589" y="3025820"/>
                  <a:pt x="3309847" y="3042290"/>
                </a:cubicBezTo>
                <a:cubicBezTo>
                  <a:pt x="3158412" y="2975843"/>
                  <a:pt x="3003306" y="2914008"/>
                  <a:pt x="2845660" y="2874666"/>
                </a:cubicBezTo>
                <a:cubicBezTo>
                  <a:pt x="2840202" y="2873350"/>
                  <a:pt x="2837283" y="2881725"/>
                  <a:pt x="2842366" y="2884078"/>
                </a:cubicBezTo>
                <a:cubicBezTo>
                  <a:pt x="2914273" y="2916831"/>
                  <a:pt x="2987495" y="2946668"/>
                  <a:pt x="3061095" y="2975844"/>
                </a:cubicBezTo>
                <a:cubicBezTo>
                  <a:pt x="2980249" y="2951750"/>
                  <a:pt x="2898271" y="2931420"/>
                  <a:pt x="2818555" y="2914949"/>
                </a:cubicBezTo>
                <a:cubicBezTo>
                  <a:pt x="2812908" y="2913726"/>
                  <a:pt x="2809990" y="2922950"/>
                  <a:pt x="2815637" y="2924926"/>
                </a:cubicBezTo>
                <a:cubicBezTo>
                  <a:pt x="2896390" y="2952785"/>
                  <a:pt x="2978460" y="2980361"/>
                  <a:pt x="3061000" y="3006714"/>
                </a:cubicBezTo>
                <a:cubicBezTo>
                  <a:pt x="2995873" y="2996455"/>
                  <a:pt x="2930178" y="2987703"/>
                  <a:pt x="2864202" y="2986574"/>
                </a:cubicBezTo>
                <a:cubicBezTo>
                  <a:pt x="2856954" y="2986479"/>
                  <a:pt x="2856766" y="2997961"/>
                  <a:pt x="2863731" y="2999091"/>
                </a:cubicBezTo>
                <a:cubicBezTo>
                  <a:pt x="2934507" y="3010855"/>
                  <a:pt x="3006036" y="3018384"/>
                  <a:pt x="3076908" y="3029867"/>
                </a:cubicBezTo>
                <a:cubicBezTo>
                  <a:pt x="3128671" y="3038244"/>
                  <a:pt x="3180718" y="3051607"/>
                  <a:pt x="3232860" y="3058573"/>
                </a:cubicBezTo>
                <a:cubicBezTo>
                  <a:pt x="3242554" y="3061302"/>
                  <a:pt x="3252247" y="3064314"/>
                  <a:pt x="3262037" y="3067043"/>
                </a:cubicBezTo>
                <a:cubicBezTo>
                  <a:pt x="3238224" y="3062338"/>
                  <a:pt x="3214224" y="3057631"/>
                  <a:pt x="3189942" y="3052456"/>
                </a:cubicBezTo>
                <a:cubicBezTo>
                  <a:pt x="3063730" y="3025349"/>
                  <a:pt x="2925755" y="3023372"/>
                  <a:pt x="2798225" y="3037678"/>
                </a:cubicBezTo>
                <a:cubicBezTo>
                  <a:pt x="2735261" y="3044738"/>
                  <a:pt x="2673425" y="3054431"/>
                  <a:pt x="2610084" y="3056974"/>
                </a:cubicBezTo>
                <a:cubicBezTo>
                  <a:pt x="2544484" y="3059609"/>
                  <a:pt x="2475685" y="3057632"/>
                  <a:pt x="2411308" y="3071184"/>
                </a:cubicBezTo>
                <a:cubicBezTo>
                  <a:pt x="2374885" y="3078902"/>
                  <a:pt x="2342508" y="3090102"/>
                  <a:pt x="2305049" y="3090384"/>
                </a:cubicBezTo>
                <a:cubicBezTo>
                  <a:pt x="2267685" y="3090667"/>
                  <a:pt x="2233520" y="3082102"/>
                  <a:pt x="2197474" y="3078996"/>
                </a:cubicBezTo>
                <a:cubicBezTo>
                  <a:pt x="2152485" y="3075137"/>
                  <a:pt x="2114367" y="3083044"/>
                  <a:pt x="2070414" y="3066573"/>
                </a:cubicBezTo>
                <a:cubicBezTo>
                  <a:pt x="2062414" y="3063561"/>
                  <a:pt x="1970932" y="3027796"/>
                  <a:pt x="2003026" y="3009067"/>
                </a:cubicBezTo>
                <a:cubicBezTo>
                  <a:pt x="2008203" y="3006055"/>
                  <a:pt x="2011403" y="2999185"/>
                  <a:pt x="2008110" y="2993538"/>
                </a:cubicBezTo>
                <a:cubicBezTo>
                  <a:pt x="2004250" y="2986950"/>
                  <a:pt x="1983827" y="2963232"/>
                  <a:pt x="1985145" y="2956926"/>
                </a:cubicBezTo>
                <a:cubicBezTo>
                  <a:pt x="1992391" y="2921914"/>
                  <a:pt x="2094321" y="2918337"/>
                  <a:pt x="2103450" y="2920032"/>
                </a:cubicBezTo>
                <a:cubicBezTo>
                  <a:pt x="2145991" y="2928031"/>
                  <a:pt x="2185144" y="2951561"/>
                  <a:pt x="2228532" y="2951749"/>
                </a:cubicBezTo>
                <a:cubicBezTo>
                  <a:pt x="2234838" y="2951750"/>
                  <a:pt x="2236343" y="2941208"/>
                  <a:pt x="2230320" y="2939420"/>
                </a:cubicBezTo>
                <a:cubicBezTo>
                  <a:pt x="2196626" y="2929255"/>
                  <a:pt x="2158791" y="2909868"/>
                  <a:pt x="2120861" y="2899044"/>
                </a:cubicBezTo>
                <a:cubicBezTo>
                  <a:pt x="2120202" y="2895655"/>
                  <a:pt x="2117755" y="2892737"/>
                  <a:pt x="2113803" y="2893302"/>
                </a:cubicBezTo>
                <a:cubicBezTo>
                  <a:pt x="2103356" y="2891797"/>
                  <a:pt x="2094602" y="2886713"/>
                  <a:pt x="2087449" y="2878244"/>
                </a:cubicBezTo>
                <a:cubicBezTo>
                  <a:pt x="2085662" y="2861867"/>
                  <a:pt x="2091310" y="2852738"/>
                  <a:pt x="2104391" y="2850949"/>
                </a:cubicBezTo>
                <a:cubicBezTo>
                  <a:pt x="2106368" y="2849067"/>
                  <a:pt x="2113145" y="2842667"/>
                  <a:pt x="2115215" y="2841914"/>
                </a:cubicBezTo>
                <a:cubicBezTo>
                  <a:pt x="2135544" y="2834103"/>
                  <a:pt x="2169520" y="2855467"/>
                  <a:pt x="2190038" y="2858574"/>
                </a:cubicBezTo>
                <a:cubicBezTo>
                  <a:pt x="2217897" y="2862808"/>
                  <a:pt x="2241708" y="2866667"/>
                  <a:pt x="2268250" y="2875326"/>
                </a:cubicBezTo>
                <a:cubicBezTo>
                  <a:pt x="2280955" y="2879467"/>
                  <a:pt x="2296580" y="2887279"/>
                  <a:pt x="2309567" y="2882573"/>
                </a:cubicBezTo>
                <a:cubicBezTo>
                  <a:pt x="2313897" y="2880973"/>
                  <a:pt x="2313615" y="2873444"/>
                  <a:pt x="2309002" y="2872314"/>
                </a:cubicBezTo>
                <a:cubicBezTo>
                  <a:pt x="2292815" y="2868456"/>
                  <a:pt x="2273144" y="2855467"/>
                  <a:pt x="2257897" y="2849538"/>
                </a:cubicBezTo>
                <a:cubicBezTo>
                  <a:pt x="2238037" y="2841820"/>
                  <a:pt x="2219873" y="2839937"/>
                  <a:pt x="2198697" y="2837209"/>
                </a:cubicBezTo>
                <a:cubicBezTo>
                  <a:pt x="2186650" y="2835703"/>
                  <a:pt x="2173097" y="2830056"/>
                  <a:pt x="2159261" y="2825161"/>
                </a:cubicBezTo>
                <a:cubicBezTo>
                  <a:pt x="2154556" y="2819232"/>
                  <a:pt x="2149473" y="2813868"/>
                  <a:pt x="2144391" y="2808032"/>
                </a:cubicBezTo>
                <a:cubicBezTo>
                  <a:pt x="2138179" y="2800974"/>
                  <a:pt x="2127167" y="2793349"/>
                  <a:pt x="2131121" y="2783467"/>
                </a:cubicBezTo>
                <a:cubicBezTo>
                  <a:pt x="2132249" y="2780644"/>
                  <a:pt x="2136579" y="2777914"/>
                  <a:pt x="2138368" y="2775279"/>
                </a:cubicBezTo>
                <a:cubicBezTo>
                  <a:pt x="2141756" y="2770197"/>
                  <a:pt x="2142320" y="2765303"/>
                  <a:pt x="2144297" y="2759750"/>
                </a:cubicBezTo>
                <a:cubicBezTo>
                  <a:pt x="2147308" y="2751280"/>
                  <a:pt x="2141850" y="2753162"/>
                  <a:pt x="2151920" y="2746290"/>
                </a:cubicBezTo>
                <a:cubicBezTo>
                  <a:pt x="2161991" y="2739421"/>
                  <a:pt x="2164438" y="2744126"/>
                  <a:pt x="2175355" y="2747326"/>
                </a:cubicBezTo>
                <a:cubicBezTo>
                  <a:pt x="2200109" y="2754762"/>
                  <a:pt x="2224673" y="2761444"/>
                  <a:pt x="2248861" y="2771044"/>
                </a:cubicBezTo>
                <a:cubicBezTo>
                  <a:pt x="2259968" y="2775467"/>
                  <a:pt x="2268814" y="2780549"/>
                  <a:pt x="2280297" y="2774998"/>
                </a:cubicBezTo>
                <a:cubicBezTo>
                  <a:pt x="2284721" y="2772833"/>
                  <a:pt x="2283685" y="2764738"/>
                  <a:pt x="2278602" y="2764079"/>
                </a:cubicBezTo>
                <a:cubicBezTo>
                  <a:pt x="2266931" y="2762385"/>
                  <a:pt x="2252155" y="2751373"/>
                  <a:pt x="2240768" y="2747233"/>
                </a:cubicBezTo>
                <a:cubicBezTo>
                  <a:pt x="2236531" y="2745632"/>
                  <a:pt x="2232297" y="2743938"/>
                  <a:pt x="2228062" y="2742244"/>
                </a:cubicBezTo>
                <a:cubicBezTo>
                  <a:pt x="2215544" y="2731703"/>
                  <a:pt x="2193238" y="2713821"/>
                  <a:pt x="2204720" y="2697256"/>
                </a:cubicBezTo>
                <a:cubicBezTo>
                  <a:pt x="2220720" y="2674384"/>
                  <a:pt x="2240108" y="2700080"/>
                  <a:pt x="2257427" y="2702621"/>
                </a:cubicBezTo>
                <a:cubicBezTo>
                  <a:pt x="2261001" y="2703186"/>
                  <a:pt x="2265238" y="2700927"/>
                  <a:pt x="2264862" y="2696691"/>
                </a:cubicBezTo>
                <a:cubicBezTo>
                  <a:pt x="2264296" y="2690009"/>
                  <a:pt x="2260062" y="2685021"/>
                  <a:pt x="2254602" y="2681067"/>
                </a:cubicBezTo>
                <a:cubicBezTo>
                  <a:pt x="2254320" y="2680314"/>
                  <a:pt x="2254508" y="2679656"/>
                  <a:pt x="2253944" y="2678902"/>
                </a:cubicBezTo>
                <a:cubicBezTo>
                  <a:pt x="2225049" y="2645868"/>
                  <a:pt x="2261567" y="2613209"/>
                  <a:pt x="2287637" y="2600409"/>
                </a:cubicBezTo>
                <a:cubicBezTo>
                  <a:pt x="2315214" y="2586856"/>
                  <a:pt x="2341002" y="2591750"/>
                  <a:pt x="2366885" y="2608032"/>
                </a:cubicBezTo>
                <a:cubicBezTo>
                  <a:pt x="2393049" y="2624503"/>
                  <a:pt x="2419872" y="2659421"/>
                  <a:pt x="2439073" y="2682385"/>
                </a:cubicBezTo>
                <a:cubicBezTo>
                  <a:pt x="2479354" y="2730478"/>
                  <a:pt x="2530650" y="2762479"/>
                  <a:pt x="2585049" y="2792785"/>
                </a:cubicBezTo>
                <a:cubicBezTo>
                  <a:pt x="2591825" y="2796550"/>
                  <a:pt x="2598696" y="2789021"/>
                  <a:pt x="2593896" y="2782714"/>
                </a:cubicBezTo>
                <a:cubicBezTo>
                  <a:pt x="2559826" y="2737538"/>
                  <a:pt x="2501191" y="2716738"/>
                  <a:pt x="2462979" y="2674008"/>
                </a:cubicBezTo>
                <a:cubicBezTo>
                  <a:pt x="2450366" y="2659891"/>
                  <a:pt x="2434744" y="2641445"/>
                  <a:pt x="2417426" y="2623938"/>
                </a:cubicBezTo>
                <a:cubicBezTo>
                  <a:pt x="2417332" y="2623374"/>
                  <a:pt x="2417613" y="2622903"/>
                  <a:pt x="2417332" y="2622338"/>
                </a:cubicBezTo>
                <a:cubicBezTo>
                  <a:pt x="2408673" y="2605962"/>
                  <a:pt x="2422790" y="2565680"/>
                  <a:pt x="2443686" y="2563421"/>
                </a:cubicBezTo>
                <a:cubicBezTo>
                  <a:pt x="2448672" y="2562856"/>
                  <a:pt x="2459874" y="2573961"/>
                  <a:pt x="2465238" y="2575844"/>
                </a:cubicBezTo>
                <a:cubicBezTo>
                  <a:pt x="2478791" y="2580550"/>
                  <a:pt x="2483967" y="2580267"/>
                  <a:pt x="2496672" y="2586856"/>
                </a:cubicBezTo>
                <a:cubicBezTo>
                  <a:pt x="2517284" y="2614526"/>
                  <a:pt x="2550697" y="2645585"/>
                  <a:pt x="2580720" y="2656691"/>
                </a:cubicBezTo>
                <a:cubicBezTo>
                  <a:pt x="2587591" y="2659232"/>
                  <a:pt x="2591731" y="2651044"/>
                  <a:pt x="2588061" y="2645868"/>
                </a:cubicBezTo>
                <a:cubicBezTo>
                  <a:pt x="2577708" y="2631091"/>
                  <a:pt x="2562649" y="2620362"/>
                  <a:pt x="2548720" y="2609162"/>
                </a:cubicBezTo>
                <a:cubicBezTo>
                  <a:pt x="2538273" y="2600786"/>
                  <a:pt x="2527920" y="2591938"/>
                  <a:pt x="2517190" y="2583655"/>
                </a:cubicBezTo>
                <a:cubicBezTo>
                  <a:pt x="2517473" y="2581962"/>
                  <a:pt x="2517380" y="2580079"/>
                  <a:pt x="2516437" y="2578291"/>
                </a:cubicBezTo>
                <a:cubicBezTo>
                  <a:pt x="2497144" y="2542150"/>
                  <a:pt x="2521802" y="2539045"/>
                  <a:pt x="2546084" y="2538855"/>
                </a:cubicBezTo>
                <a:cubicBezTo>
                  <a:pt x="2561331" y="2548456"/>
                  <a:pt x="2578272" y="2555610"/>
                  <a:pt x="2593237" y="2565774"/>
                </a:cubicBezTo>
                <a:cubicBezTo>
                  <a:pt x="2613754" y="2579703"/>
                  <a:pt x="2630132" y="2600220"/>
                  <a:pt x="2651966" y="2611796"/>
                </a:cubicBezTo>
                <a:cubicBezTo>
                  <a:pt x="2657802" y="2614903"/>
                  <a:pt x="2664766" y="2609727"/>
                  <a:pt x="2661849" y="2603138"/>
                </a:cubicBezTo>
                <a:cubicBezTo>
                  <a:pt x="2650274" y="2577162"/>
                  <a:pt x="2616202" y="2551092"/>
                  <a:pt x="2582507" y="2536879"/>
                </a:cubicBezTo>
                <a:cubicBezTo>
                  <a:pt x="2602178" y="2534433"/>
                  <a:pt x="2619684" y="2531515"/>
                  <a:pt x="2641520" y="2532173"/>
                </a:cubicBezTo>
                <a:cubicBezTo>
                  <a:pt x="2663637" y="2532833"/>
                  <a:pt x="2685849" y="2534715"/>
                  <a:pt x="2707872" y="2537539"/>
                </a:cubicBezTo>
                <a:cubicBezTo>
                  <a:pt x="2720625" y="2539185"/>
                  <a:pt x="2732637" y="2542826"/>
                  <a:pt x="2744126" y="2547839"/>
                </a:cubicBezTo>
                <a:close/>
                <a:moveTo>
                  <a:pt x="370006" y="1773929"/>
                </a:moveTo>
                <a:cubicBezTo>
                  <a:pt x="350959" y="1767352"/>
                  <a:pt x="331547" y="1761964"/>
                  <a:pt x="312771" y="1759187"/>
                </a:cubicBezTo>
                <a:cubicBezTo>
                  <a:pt x="309194" y="1758622"/>
                  <a:pt x="307971" y="1763611"/>
                  <a:pt x="311077" y="1765116"/>
                </a:cubicBezTo>
                <a:cubicBezTo>
                  <a:pt x="344772" y="1782246"/>
                  <a:pt x="386747" y="1792410"/>
                  <a:pt x="423736" y="1800316"/>
                </a:cubicBezTo>
                <a:cubicBezTo>
                  <a:pt x="426371" y="1800882"/>
                  <a:pt x="427594" y="1796834"/>
                  <a:pt x="425053" y="1795799"/>
                </a:cubicBezTo>
                <a:cubicBezTo>
                  <a:pt x="407736" y="1788269"/>
                  <a:pt x="389054" y="1780505"/>
                  <a:pt x="370006" y="1773929"/>
                </a:cubicBezTo>
                <a:close/>
                <a:moveTo>
                  <a:pt x="270371" y="1741669"/>
                </a:moveTo>
                <a:cubicBezTo>
                  <a:pt x="265030" y="1739517"/>
                  <a:pt x="259548" y="1737964"/>
                  <a:pt x="254419" y="1738199"/>
                </a:cubicBezTo>
                <a:cubicBezTo>
                  <a:pt x="251971" y="1738293"/>
                  <a:pt x="249242" y="1741493"/>
                  <a:pt x="251689" y="1743752"/>
                </a:cubicBezTo>
                <a:cubicBezTo>
                  <a:pt x="260536" y="1751751"/>
                  <a:pt x="271077" y="1756363"/>
                  <a:pt x="282842" y="1757775"/>
                </a:cubicBezTo>
                <a:cubicBezTo>
                  <a:pt x="287454" y="1758339"/>
                  <a:pt x="289807" y="1750716"/>
                  <a:pt x="285477" y="1748740"/>
                </a:cubicBezTo>
                <a:cubicBezTo>
                  <a:pt x="280912" y="1746575"/>
                  <a:pt x="275712" y="1743822"/>
                  <a:pt x="270371" y="1741669"/>
                </a:cubicBezTo>
                <a:close/>
                <a:moveTo>
                  <a:pt x="461053" y="1788069"/>
                </a:moveTo>
                <a:cubicBezTo>
                  <a:pt x="445124" y="1783209"/>
                  <a:pt x="428865" y="1779328"/>
                  <a:pt x="413289" y="1776128"/>
                </a:cubicBezTo>
                <a:cubicBezTo>
                  <a:pt x="409713" y="1775374"/>
                  <a:pt x="408395" y="1780645"/>
                  <a:pt x="411596" y="1782057"/>
                </a:cubicBezTo>
                <a:cubicBezTo>
                  <a:pt x="440489" y="1794763"/>
                  <a:pt x="473430" y="1806904"/>
                  <a:pt x="504771" y="1811892"/>
                </a:cubicBezTo>
                <a:cubicBezTo>
                  <a:pt x="507877" y="1812458"/>
                  <a:pt x="509759" y="1807374"/>
                  <a:pt x="506843" y="1805869"/>
                </a:cubicBezTo>
                <a:cubicBezTo>
                  <a:pt x="492583" y="1798763"/>
                  <a:pt x="476983" y="1792927"/>
                  <a:pt x="461053" y="1788069"/>
                </a:cubicBezTo>
                <a:close/>
                <a:moveTo>
                  <a:pt x="199171" y="1701022"/>
                </a:moveTo>
                <a:cubicBezTo>
                  <a:pt x="196066" y="1700834"/>
                  <a:pt x="193995" y="1705540"/>
                  <a:pt x="197101" y="1707139"/>
                </a:cubicBezTo>
                <a:cubicBezTo>
                  <a:pt x="212066" y="1714857"/>
                  <a:pt x="225901" y="1722575"/>
                  <a:pt x="243124" y="1724740"/>
                </a:cubicBezTo>
                <a:cubicBezTo>
                  <a:pt x="246889" y="1725304"/>
                  <a:pt x="249242" y="1719469"/>
                  <a:pt x="245666" y="1717491"/>
                </a:cubicBezTo>
                <a:cubicBezTo>
                  <a:pt x="237384" y="1712881"/>
                  <a:pt x="228160" y="1711375"/>
                  <a:pt x="219596" y="1707421"/>
                </a:cubicBezTo>
                <a:cubicBezTo>
                  <a:pt x="212537" y="1704222"/>
                  <a:pt x="207266" y="1701586"/>
                  <a:pt x="199171" y="1701022"/>
                </a:cubicBezTo>
                <a:close/>
                <a:moveTo>
                  <a:pt x="263924" y="1718434"/>
                </a:moveTo>
                <a:cubicBezTo>
                  <a:pt x="261571" y="1717116"/>
                  <a:pt x="259594" y="1720599"/>
                  <a:pt x="261383" y="1722292"/>
                </a:cubicBezTo>
                <a:cubicBezTo>
                  <a:pt x="268065" y="1728505"/>
                  <a:pt x="274276" y="1729822"/>
                  <a:pt x="282654" y="1733680"/>
                </a:cubicBezTo>
                <a:cubicBezTo>
                  <a:pt x="294418" y="1739139"/>
                  <a:pt x="307312" y="1742245"/>
                  <a:pt x="319924" y="1745163"/>
                </a:cubicBezTo>
                <a:cubicBezTo>
                  <a:pt x="322559" y="1745822"/>
                  <a:pt x="323500" y="1742245"/>
                  <a:pt x="321054" y="1741210"/>
                </a:cubicBezTo>
                <a:cubicBezTo>
                  <a:pt x="309571" y="1736504"/>
                  <a:pt x="297430" y="1733210"/>
                  <a:pt x="286230" y="1727845"/>
                </a:cubicBezTo>
                <a:cubicBezTo>
                  <a:pt x="278889" y="1724268"/>
                  <a:pt x="270889" y="1722386"/>
                  <a:pt x="263924" y="1718434"/>
                </a:cubicBezTo>
                <a:close/>
                <a:moveTo>
                  <a:pt x="488583" y="1765210"/>
                </a:moveTo>
                <a:cubicBezTo>
                  <a:pt x="485194" y="1764551"/>
                  <a:pt x="481995" y="1769446"/>
                  <a:pt x="485759" y="1771327"/>
                </a:cubicBezTo>
                <a:cubicBezTo>
                  <a:pt x="511359" y="1784033"/>
                  <a:pt x="538747" y="1794198"/>
                  <a:pt x="567170" y="1797586"/>
                </a:cubicBezTo>
                <a:cubicBezTo>
                  <a:pt x="571594" y="1798151"/>
                  <a:pt x="573289" y="1792128"/>
                  <a:pt x="568770" y="1790622"/>
                </a:cubicBezTo>
                <a:cubicBezTo>
                  <a:pt x="555500" y="1786292"/>
                  <a:pt x="541759" y="1783280"/>
                  <a:pt x="528394" y="1778857"/>
                </a:cubicBezTo>
                <a:cubicBezTo>
                  <a:pt x="515217" y="1774527"/>
                  <a:pt x="502136" y="1767940"/>
                  <a:pt x="488583" y="1765210"/>
                </a:cubicBezTo>
                <a:close/>
                <a:moveTo>
                  <a:pt x="1406887" y="2033445"/>
                </a:moveTo>
                <a:cubicBezTo>
                  <a:pt x="1402747" y="2033164"/>
                  <a:pt x="1400582" y="2038811"/>
                  <a:pt x="1404723" y="2040693"/>
                </a:cubicBezTo>
                <a:cubicBezTo>
                  <a:pt x="1408016" y="2042198"/>
                  <a:pt x="1412252" y="2045869"/>
                  <a:pt x="1415735" y="2047752"/>
                </a:cubicBezTo>
                <a:cubicBezTo>
                  <a:pt x="1419123" y="2049633"/>
                  <a:pt x="1426369" y="2053304"/>
                  <a:pt x="1427687" y="2057068"/>
                </a:cubicBezTo>
                <a:cubicBezTo>
                  <a:pt x="1428722" y="2060551"/>
                  <a:pt x="1433240" y="2058857"/>
                  <a:pt x="1433806" y="2056128"/>
                </a:cubicBezTo>
                <a:cubicBezTo>
                  <a:pt x="1435217" y="2049539"/>
                  <a:pt x="1428817" y="2044834"/>
                  <a:pt x="1423923" y="2041727"/>
                </a:cubicBezTo>
                <a:cubicBezTo>
                  <a:pt x="1419029" y="2038622"/>
                  <a:pt x="1412534" y="2033821"/>
                  <a:pt x="1406887" y="2033445"/>
                </a:cubicBezTo>
                <a:close/>
                <a:moveTo>
                  <a:pt x="473971" y="1743046"/>
                </a:moveTo>
                <a:cubicBezTo>
                  <a:pt x="468677" y="1740928"/>
                  <a:pt x="463312" y="1739093"/>
                  <a:pt x="457618" y="1738293"/>
                </a:cubicBezTo>
                <a:cubicBezTo>
                  <a:pt x="454607" y="1737821"/>
                  <a:pt x="452442" y="1742339"/>
                  <a:pt x="455265" y="1744033"/>
                </a:cubicBezTo>
                <a:cubicBezTo>
                  <a:pt x="464865" y="1749681"/>
                  <a:pt x="475406" y="1753727"/>
                  <a:pt x="485947" y="1757398"/>
                </a:cubicBezTo>
                <a:cubicBezTo>
                  <a:pt x="491312" y="1759281"/>
                  <a:pt x="495265" y="1751469"/>
                  <a:pt x="489900" y="1749492"/>
                </a:cubicBezTo>
                <a:cubicBezTo>
                  <a:pt x="484489" y="1747563"/>
                  <a:pt x="479265" y="1745163"/>
                  <a:pt x="473971" y="1743046"/>
                </a:cubicBezTo>
                <a:close/>
                <a:moveTo>
                  <a:pt x="527641" y="1750057"/>
                </a:moveTo>
                <a:cubicBezTo>
                  <a:pt x="526277" y="1748645"/>
                  <a:pt x="524465" y="1748739"/>
                  <a:pt x="523207" y="1749622"/>
                </a:cubicBezTo>
                <a:cubicBezTo>
                  <a:pt x="521948" y="1750504"/>
                  <a:pt x="521241" y="1752174"/>
                  <a:pt x="522089" y="1753915"/>
                </a:cubicBezTo>
                <a:cubicBezTo>
                  <a:pt x="525947" y="1762010"/>
                  <a:pt x="535359" y="1764739"/>
                  <a:pt x="543076" y="1768128"/>
                </a:cubicBezTo>
                <a:cubicBezTo>
                  <a:pt x="556535" y="1774057"/>
                  <a:pt x="567170" y="1782528"/>
                  <a:pt x="582135" y="1785257"/>
                </a:cubicBezTo>
                <a:cubicBezTo>
                  <a:pt x="586370" y="1786010"/>
                  <a:pt x="588253" y="1780175"/>
                  <a:pt x="584394" y="1778199"/>
                </a:cubicBezTo>
                <a:cubicBezTo>
                  <a:pt x="574888" y="1773399"/>
                  <a:pt x="565476" y="1769069"/>
                  <a:pt x="556348" y="1763516"/>
                </a:cubicBezTo>
                <a:cubicBezTo>
                  <a:pt x="547877" y="1758433"/>
                  <a:pt x="534417" y="1757116"/>
                  <a:pt x="527641" y="1750057"/>
                </a:cubicBezTo>
                <a:close/>
                <a:moveTo>
                  <a:pt x="1609804" y="2085399"/>
                </a:moveTo>
                <a:cubicBezTo>
                  <a:pt x="1608063" y="2083375"/>
                  <a:pt x="1605781" y="2083210"/>
                  <a:pt x="1604086" y="2084164"/>
                </a:cubicBezTo>
                <a:cubicBezTo>
                  <a:pt x="1602391" y="2085117"/>
                  <a:pt x="1601286" y="2087188"/>
                  <a:pt x="1601897" y="2089634"/>
                </a:cubicBezTo>
                <a:cubicBezTo>
                  <a:pt x="1605851" y="2105539"/>
                  <a:pt x="1616109" y="2120599"/>
                  <a:pt x="1625051" y="2134151"/>
                </a:cubicBezTo>
                <a:cubicBezTo>
                  <a:pt x="1632956" y="2146010"/>
                  <a:pt x="1639733" y="2157493"/>
                  <a:pt x="1650933" y="2166622"/>
                </a:cubicBezTo>
                <a:cubicBezTo>
                  <a:pt x="1654509" y="2169446"/>
                  <a:pt x="1658368" y="2164928"/>
                  <a:pt x="1656392" y="2161352"/>
                </a:cubicBezTo>
                <a:cubicBezTo>
                  <a:pt x="1649238" y="2148457"/>
                  <a:pt x="1640391" y="2136127"/>
                  <a:pt x="1632768" y="2123234"/>
                </a:cubicBezTo>
                <a:cubicBezTo>
                  <a:pt x="1625428" y="2110622"/>
                  <a:pt x="1619310" y="2096504"/>
                  <a:pt x="1609804" y="2085399"/>
                </a:cubicBezTo>
                <a:close/>
                <a:moveTo>
                  <a:pt x="171030" y="1637682"/>
                </a:moveTo>
                <a:cubicBezTo>
                  <a:pt x="166418" y="1635987"/>
                  <a:pt x="163783" y="1641822"/>
                  <a:pt x="167831" y="1644457"/>
                </a:cubicBezTo>
                <a:cubicBezTo>
                  <a:pt x="204065" y="1667799"/>
                  <a:pt x="246889" y="1689352"/>
                  <a:pt x="287548" y="1703846"/>
                </a:cubicBezTo>
                <a:cubicBezTo>
                  <a:pt x="290936" y="1704975"/>
                  <a:pt x="293854" y="1700082"/>
                  <a:pt x="290560" y="1698011"/>
                </a:cubicBezTo>
                <a:cubicBezTo>
                  <a:pt x="266653" y="1682670"/>
                  <a:pt x="239360" y="1671751"/>
                  <a:pt x="214136" y="1658764"/>
                </a:cubicBezTo>
                <a:cubicBezTo>
                  <a:pt x="200019" y="1651517"/>
                  <a:pt x="185901" y="1643140"/>
                  <a:pt x="171030" y="1637682"/>
                </a:cubicBezTo>
                <a:close/>
                <a:moveTo>
                  <a:pt x="259230" y="1655621"/>
                </a:moveTo>
                <a:cubicBezTo>
                  <a:pt x="257854" y="1655445"/>
                  <a:pt x="256395" y="1656033"/>
                  <a:pt x="255925" y="1657539"/>
                </a:cubicBezTo>
                <a:cubicBezTo>
                  <a:pt x="255736" y="1658198"/>
                  <a:pt x="255454" y="1658952"/>
                  <a:pt x="255265" y="1659610"/>
                </a:cubicBezTo>
                <a:cubicBezTo>
                  <a:pt x="254889" y="1660646"/>
                  <a:pt x="255265" y="1662340"/>
                  <a:pt x="256206" y="1663092"/>
                </a:cubicBezTo>
                <a:cubicBezTo>
                  <a:pt x="263078" y="1668176"/>
                  <a:pt x="269006" y="1670435"/>
                  <a:pt x="276724" y="1673634"/>
                </a:cubicBezTo>
                <a:cubicBezTo>
                  <a:pt x="283407" y="1676363"/>
                  <a:pt x="289430" y="1680410"/>
                  <a:pt x="296301" y="1682763"/>
                </a:cubicBezTo>
                <a:cubicBezTo>
                  <a:pt x="299782" y="1683892"/>
                  <a:pt x="302137" y="1679657"/>
                  <a:pt x="299406" y="1677211"/>
                </a:cubicBezTo>
                <a:cubicBezTo>
                  <a:pt x="294795" y="1673163"/>
                  <a:pt x="289713" y="1669492"/>
                  <a:pt x="284160" y="1666857"/>
                </a:cubicBezTo>
                <a:cubicBezTo>
                  <a:pt x="280301" y="1665069"/>
                  <a:pt x="262324" y="1661022"/>
                  <a:pt x="262042" y="1658292"/>
                </a:cubicBezTo>
                <a:cubicBezTo>
                  <a:pt x="261900" y="1656739"/>
                  <a:pt x="260607" y="1655798"/>
                  <a:pt x="259230" y="1655621"/>
                </a:cubicBezTo>
                <a:close/>
                <a:moveTo>
                  <a:pt x="1439169" y="2019516"/>
                </a:moveTo>
                <a:cubicBezTo>
                  <a:pt x="1435686" y="2018857"/>
                  <a:pt x="1433051" y="2023187"/>
                  <a:pt x="1434463" y="2026103"/>
                </a:cubicBezTo>
                <a:cubicBezTo>
                  <a:pt x="1434746" y="2026668"/>
                  <a:pt x="1435028" y="2026762"/>
                  <a:pt x="1435310" y="2027139"/>
                </a:cubicBezTo>
                <a:cubicBezTo>
                  <a:pt x="1435216" y="2027139"/>
                  <a:pt x="1435216" y="2027139"/>
                  <a:pt x="1435122" y="2027139"/>
                </a:cubicBezTo>
                <a:cubicBezTo>
                  <a:pt x="1437287" y="2030151"/>
                  <a:pt x="1440110" y="2032316"/>
                  <a:pt x="1442839" y="2034951"/>
                </a:cubicBezTo>
                <a:cubicBezTo>
                  <a:pt x="1444910" y="2036927"/>
                  <a:pt x="1449898" y="2039845"/>
                  <a:pt x="1451405" y="2042104"/>
                </a:cubicBezTo>
                <a:cubicBezTo>
                  <a:pt x="1453476" y="2045210"/>
                  <a:pt x="1458557" y="2044645"/>
                  <a:pt x="1459310" y="2040786"/>
                </a:cubicBezTo>
                <a:cubicBezTo>
                  <a:pt x="1461475" y="2030903"/>
                  <a:pt x="1447733" y="2021209"/>
                  <a:pt x="1439169" y="2019516"/>
                </a:cubicBezTo>
                <a:close/>
                <a:moveTo>
                  <a:pt x="598971" y="1754316"/>
                </a:moveTo>
                <a:cubicBezTo>
                  <a:pt x="593830" y="1752528"/>
                  <a:pt x="588065" y="1751986"/>
                  <a:pt x="583265" y="1752316"/>
                </a:cubicBezTo>
                <a:cubicBezTo>
                  <a:pt x="583171" y="1752411"/>
                  <a:pt x="583171" y="1752411"/>
                  <a:pt x="583171" y="1752411"/>
                </a:cubicBezTo>
                <a:cubicBezTo>
                  <a:pt x="580065" y="1751940"/>
                  <a:pt x="578747" y="1756646"/>
                  <a:pt x="581288" y="1758622"/>
                </a:cubicBezTo>
                <a:cubicBezTo>
                  <a:pt x="585336" y="1761917"/>
                  <a:pt x="597570" y="1763799"/>
                  <a:pt x="600301" y="1767751"/>
                </a:cubicBezTo>
                <a:cubicBezTo>
                  <a:pt x="601900" y="1770104"/>
                  <a:pt x="605289" y="1771798"/>
                  <a:pt x="608018" y="1769916"/>
                </a:cubicBezTo>
                <a:lnTo>
                  <a:pt x="609994" y="1768599"/>
                </a:lnTo>
                <a:cubicBezTo>
                  <a:pt x="611406" y="1767657"/>
                  <a:pt x="611688" y="1765210"/>
                  <a:pt x="610936" y="1763799"/>
                </a:cubicBezTo>
                <a:cubicBezTo>
                  <a:pt x="608630" y="1759140"/>
                  <a:pt x="604113" y="1756104"/>
                  <a:pt x="598971" y="1754316"/>
                </a:cubicBezTo>
                <a:close/>
                <a:moveTo>
                  <a:pt x="1643592" y="2078152"/>
                </a:moveTo>
                <a:cubicBezTo>
                  <a:pt x="1642603" y="2076740"/>
                  <a:pt x="1641145" y="2076575"/>
                  <a:pt x="1640003" y="2077151"/>
                </a:cubicBezTo>
                <a:cubicBezTo>
                  <a:pt x="1638863" y="2077729"/>
                  <a:pt x="1638040" y="2079045"/>
                  <a:pt x="1638321" y="2080599"/>
                </a:cubicBezTo>
                <a:cubicBezTo>
                  <a:pt x="1640298" y="2091799"/>
                  <a:pt x="1648109" y="2100646"/>
                  <a:pt x="1653475" y="2110528"/>
                </a:cubicBezTo>
                <a:cubicBezTo>
                  <a:pt x="1661004" y="2124364"/>
                  <a:pt x="1665521" y="2138857"/>
                  <a:pt x="1671733" y="2153163"/>
                </a:cubicBezTo>
                <a:cubicBezTo>
                  <a:pt x="1678322" y="2168410"/>
                  <a:pt x="1687262" y="2194387"/>
                  <a:pt x="1703074" y="2201822"/>
                </a:cubicBezTo>
                <a:cubicBezTo>
                  <a:pt x="1705709" y="2203045"/>
                  <a:pt x="1708251" y="2200410"/>
                  <a:pt x="1706933" y="2197869"/>
                </a:cubicBezTo>
                <a:cubicBezTo>
                  <a:pt x="1696674" y="2178104"/>
                  <a:pt x="1684626" y="2160974"/>
                  <a:pt x="1676439" y="2140081"/>
                </a:cubicBezTo>
                <a:cubicBezTo>
                  <a:pt x="1667592" y="2117963"/>
                  <a:pt x="1657427" y="2097728"/>
                  <a:pt x="1643592" y="2078152"/>
                </a:cubicBezTo>
                <a:close/>
                <a:moveTo>
                  <a:pt x="205759" y="1627800"/>
                </a:moveTo>
                <a:cubicBezTo>
                  <a:pt x="202277" y="1627329"/>
                  <a:pt x="200960" y="1631658"/>
                  <a:pt x="203877" y="1633446"/>
                </a:cubicBezTo>
                <a:cubicBezTo>
                  <a:pt x="215266" y="1640411"/>
                  <a:pt x="224677" y="1646434"/>
                  <a:pt x="234277" y="1655846"/>
                </a:cubicBezTo>
                <a:cubicBezTo>
                  <a:pt x="236912" y="1658576"/>
                  <a:pt x="240771" y="1656035"/>
                  <a:pt x="239641" y="1652458"/>
                </a:cubicBezTo>
                <a:cubicBezTo>
                  <a:pt x="235595" y="1639376"/>
                  <a:pt x="218559" y="1629399"/>
                  <a:pt x="205759" y="1627800"/>
                </a:cubicBezTo>
                <a:close/>
                <a:moveTo>
                  <a:pt x="530088" y="1721257"/>
                </a:moveTo>
                <a:cubicBezTo>
                  <a:pt x="525382" y="1719846"/>
                  <a:pt x="522559" y="1727939"/>
                  <a:pt x="527265" y="1729539"/>
                </a:cubicBezTo>
                <a:cubicBezTo>
                  <a:pt x="533853" y="1731798"/>
                  <a:pt x="539500" y="1733775"/>
                  <a:pt x="545054" y="1738197"/>
                </a:cubicBezTo>
                <a:cubicBezTo>
                  <a:pt x="547783" y="1740269"/>
                  <a:pt x="551641" y="1738575"/>
                  <a:pt x="550983" y="1734998"/>
                </a:cubicBezTo>
                <a:cubicBezTo>
                  <a:pt x="549383" y="1725492"/>
                  <a:pt x="537901" y="1723610"/>
                  <a:pt x="530088" y="1721257"/>
                </a:cubicBezTo>
                <a:close/>
                <a:moveTo>
                  <a:pt x="439170" y="1668740"/>
                </a:moveTo>
                <a:cubicBezTo>
                  <a:pt x="433995" y="1667140"/>
                  <a:pt x="431830" y="1675140"/>
                  <a:pt x="436911" y="1676833"/>
                </a:cubicBezTo>
                <a:cubicBezTo>
                  <a:pt x="440865" y="1678151"/>
                  <a:pt x="443500" y="1680128"/>
                  <a:pt x="446606" y="1682763"/>
                </a:cubicBezTo>
                <a:cubicBezTo>
                  <a:pt x="448865" y="1684457"/>
                  <a:pt x="452536" y="1682292"/>
                  <a:pt x="451406" y="1679468"/>
                </a:cubicBezTo>
                <a:cubicBezTo>
                  <a:pt x="448958" y="1673164"/>
                  <a:pt x="445477" y="1670716"/>
                  <a:pt x="439170" y="1668740"/>
                </a:cubicBezTo>
                <a:close/>
                <a:moveTo>
                  <a:pt x="1494628" y="1965728"/>
                </a:moveTo>
                <a:cubicBezTo>
                  <a:pt x="1492510" y="1965845"/>
                  <a:pt x="1490370" y="1967281"/>
                  <a:pt x="1489898" y="1969822"/>
                </a:cubicBezTo>
                <a:cubicBezTo>
                  <a:pt x="1488015" y="1980175"/>
                  <a:pt x="1501475" y="1987798"/>
                  <a:pt x="1507121" y="1994857"/>
                </a:cubicBezTo>
                <a:cubicBezTo>
                  <a:pt x="1518886" y="2009727"/>
                  <a:pt x="1532156" y="2022999"/>
                  <a:pt x="1544957" y="2036927"/>
                </a:cubicBezTo>
                <a:cubicBezTo>
                  <a:pt x="1547497" y="2039751"/>
                  <a:pt x="1552109" y="2036740"/>
                  <a:pt x="1550510" y="2033258"/>
                </a:cubicBezTo>
                <a:cubicBezTo>
                  <a:pt x="1544203" y="2019892"/>
                  <a:pt x="1533192" y="2010105"/>
                  <a:pt x="1524063" y="1998716"/>
                </a:cubicBezTo>
                <a:cubicBezTo>
                  <a:pt x="1520299" y="1994011"/>
                  <a:pt x="1516816" y="1989021"/>
                  <a:pt x="1512769" y="1984504"/>
                </a:cubicBezTo>
                <a:cubicBezTo>
                  <a:pt x="1509663" y="1980928"/>
                  <a:pt x="1499875" y="1974058"/>
                  <a:pt x="1499216" y="1969539"/>
                </a:cubicBezTo>
                <a:cubicBezTo>
                  <a:pt x="1498839" y="1966810"/>
                  <a:pt x="1496746" y="1965611"/>
                  <a:pt x="1494628" y="1965728"/>
                </a:cubicBezTo>
                <a:close/>
                <a:moveTo>
                  <a:pt x="1445004" y="1930292"/>
                </a:moveTo>
                <a:cubicBezTo>
                  <a:pt x="1443875" y="1927940"/>
                  <a:pt x="1440203" y="1927940"/>
                  <a:pt x="1438981" y="1930198"/>
                </a:cubicBezTo>
                <a:cubicBezTo>
                  <a:pt x="1436345" y="1935092"/>
                  <a:pt x="1438604" y="1938857"/>
                  <a:pt x="1442180" y="1942716"/>
                </a:cubicBezTo>
                <a:cubicBezTo>
                  <a:pt x="1445287" y="1946104"/>
                  <a:pt x="1449333" y="1949303"/>
                  <a:pt x="1452910" y="1952033"/>
                </a:cubicBezTo>
                <a:cubicBezTo>
                  <a:pt x="1455733" y="1954199"/>
                  <a:pt x="1462886" y="1956552"/>
                  <a:pt x="1464675" y="1959375"/>
                </a:cubicBezTo>
                <a:cubicBezTo>
                  <a:pt x="1466274" y="1961916"/>
                  <a:pt x="1471263" y="1962763"/>
                  <a:pt x="1472110" y="1958998"/>
                </a:cubicBezTo>
                <a:cubicBezTo>
                  <a:pt x="1475781" y="1943752"/>
                  <a:pt x="1450369" y="1941775"/>
                  <a:pt x="1445004" y="1930292"/>
                </a:cubicBezTo>
                <a:close/>
                <a:moveTo>
                  <a:pt x="1495923" y="1935280"/>
                </a:moveTo>
                <a:cubicBezTo>
                  <a:pt x="1491028" y="1932833"/>
                  <a:pt x="1485663" y="1939328"/>
                  <a:pt x="1489993" y="1943280"/>
                </a:cubicBezTo>
                <a:cubicBezTo>
                  <a:pt x="1494604" y="1947421"/>
                  <a:pt x="1499498" y="1952504"/>
                  <a:pt x="1503734" y="1957021"/>
                </a:cubicBezTo>
                <a:cubicBezTo>
                  <a:pt x="1507217" y="1960786"/>
                  <a:pt x="1508440" y="1964080"/>
                  <a:pt x="1513334" y="1965492"/>
                </a:cubicBezTo>
                <a:cubicBezTo>
                  <a:pt x="1517193" y="1966621"/>
                  <a:pt x="1520393" y="1962104"/>
                  <a:pt x="1517663" y="1958905"/>
                </a:cubicBezTo>
                <a:cubicBezTo>
                  <a:pt x="1514275" y="1954951"/>
                  <a:pt x="1513051" y="1950246"/>
                  <a:pt x="1509005" y="1946386"/>
                </a:cubicBezTo>
                <a:cubicBezTo>
                  <a:pt x="1504769" y="1942527"/>
                  <a:pt x="1501097" y="1937915"/>
                  <a:pt x="1495923" y="1935280"/>
                </a:cubicBezTo>
                <a:close/>
                <a:moveTo>
                  <a:pt x="1646427" y="1974445"/>
                </a:moveTo>
                <a:cubicBezTo>
                  <a:pt x="1644674" y="1974881"/>
                  <a:pt x="1643310" y="1976363"/>
                  <a:pt x="1643780" y="1978763"/>
                </a:cubicBezTo>
                <a:cubicBezTo>
                  <a:pt x="1652439" y="2020834"/>
                  <a:pt x="1661569" y="2066857"/>
                  <a:pt x="1683309" y="2104315"/>
                </a:cubicBezTo>
                <a:cubicBezTo>
                  <a:pt x="1684910" y="2107233"/>
                  <a:pt x="1689804" y="2104787"/>
                  <a:pt x="1688580" y="2101680"/>
                </a:cubicBezTo>
                <a:cubicBezTo>
                  <a:pt x="1679451" y="2078151"/>
                  <a:pt x="1673615" y="2052645"/>
                  <a:pt x="1666556" y="2028268"/>
                </a:cubicBezTo>
                <a:cubicBezTo>
                  <a:pt x="1661662" y="2011516"/>
                  <a:pt x="1660345" y="1991374"/>
                  <a:pt x="1651403" y="1976410"/>
                </a:cubicBezTo>
                <a:cubicBezTo>
                  <a:pt x="1650322" y="1974622"/>
                  <a:pt x="1648180" y="1974010"/>
                  <a:pt x="1646427" y="1974445"/>
                </a:cubicBezTo>
                <a:close/>
                <a:moveTo>
                  <a:pt x="1671521" y="1978610"/>
                </a:moveTo>
                <a:cubicBezTo>
                  <a:pt x="1670134" y="1979116"/>
                  <a:pt x="1669005" y="1980504"/>
                  <a:pt x="1669193" y="1982340"/>
                </a:cubicBezTo>
                <a:cubicBezTo>
                  <a:pt x="1672675" y="2012645"/>
                  <a:pt x="1685192" y="2041351"/>
                  <a:pt x="1692063" y="2070997"/>
                </a:cubicBezTo>
                <a:cubicBezTo>
                  <a:pt x="1699121" y="2101210"/>
                  <a:pt x="1711264" y="2129822"/>
                  <a:pt x="1724534" y="2157774"/>
                </a:cubicBezTo>
                <a:cubicBezTo>
                  <a:pt x="1725663" y="2160222"/>
                  <a:pt x="1729615" y="2159280"/>
                  <a:pt x="1729238" y="2156457"/>
                </a:cubicBezTo>
                <a:cubicBezTo>
                  <a:pt x="1725380" y="2128692"/>
                  <a:pt x="1709381" y="2101115"/>
                  <a:pt x="1702133" y="2073728"/>
                </a:cubicBezTo>
                <a:cubicBezTo>
                  <a:pt x="1694040" y="2043234"/>
                  <a:pt x="1689804" y="2008410"/>
                  <a:pt x="1675403" y="1980174"/>
                </a:cubicBezTo>
                <a:cubicBezTo>
                  <a:pt x="1674557" y="1978481"/>
                  <a:pt x="1672909" y="1978104"/>
                  <a:pt x="1671521" y="1978610"/>
                </a:cubicBezTo>
                <a:close/>
                <a:moveTo>
                  <a:pt x="437058" y="1591425"/>
                </a:moveTo>
                <a:cubicBezTo>
                  <a:pt x="442382" y="1592505"/>
                  <a:pt x="448724" y="1594669"/>
                  <a:pt x="455453" y="1597493"/>
                </a:cubicBezTo>
                <a:cubicBezTo>
                  <a:pt x="510042" y="1620364"/>
                  <a:pt x="533477" y="1667422"/>
                  <a:pt x="574512" y="1707235"/>
                </a:cubicBezTo>
                <a:cubicBezTo>
                  <a:pt x="608864" y="1740552"/>
                  <a:pt x="647924" y="1767940"/>
                  <a:pt x="685383" y="1797492"/>
                </a:cubicBezTo>
                <a:cubicBezTo>
                  <a:pt x="695265" y="1805304"/>
                  <a:pt x="705054" y="1813587"/>
                  <a:pt x="714842" y="1822058"/>
                </a:cubicBezTo>
                <a:cubicBezTo>
                  <a:pt x="712959" y="1821022"/>
                  <a:pt x="710983" y="1819893"/>
                  <a:pt x="709288" y="1818857"/>
                </a:cubicBezTo>
                <a:cubicBezTo>
                  <a:pt x="685853" y="1804363"/>
                  <a:pt x="662136" y="1786574"/>
                  <a:pt x="635029" y="1780081"/>
                </a:cubicBezTo>
                <a:cubicBezTo>
                  <a:pt x="631829" y="1779328"/>
                  <a:pt x="630042" y="1784035"/>
                  <a:pt x="633054" y="1785540"/>
                </a:cubicBezTo>
                <a:cubicBezTo>
                  <a:pt x="673712" y="1805870"/>
                  <a:pt x="716158" y="1830811"/>
                  <a:pt x="752582" y="1858670"/>
                </a:cubicBezTo>
                <a:cubicBezTo>
                  <a:pt x="750230" y="1857728"/>
                  <a:pt x="747877" y="1856693"/>
                  <a:pt x="745429" y="1855845"/>
                </a:cubicBezTo>
                <a:cubicBezTo>
                  <a:pt x="706089" y="1827328"/>
                  <a:pt x="647830" y="1800504"/>
                  <a:pt x="601241" y="1787328"/>
                </a:cubicBezTo>
                <a:cubicBezTo>
                  <a:pt x="598324" y="1786480"/>
                  <a:pt x="593995" y="1788552"/>
                  <a:pt x="594935" y="1792222"/>
                </a:cubicBezTo>
                <a:cubicBezTo>
                  <a:pt x="595030" y="1792787"/>
                  <a:pt x="595217" y="1793257"/>
                  <a:pt x="595311" y="1793823"/>
                </a:cubicBezTo>
                <a:cubicBezTo>
                  <a:pt x="595783" y="1795516"/>
                  <a:pt x="597476" y="1797022"/>
                  <a:pt x="599359" y="1796458"/>
                </a:cubicBezTo>
                <a:cubicBezTo>
                  <a:pt x="603594" y="1795234"/>
                  <a:pt x="629570" y="1809539"/>
                  <a:pt x="634747" y="1811704"/>
                </a:cubicBezTo>
                <a:cubicBezTo>
                  <a:pt x="646606" y="1816692"/>
                  <a:pt x="658370" y="1821869"/>
                  <a:pt x="669852" y="1827516"/>
                </a:cubicBezTo>
                <a:cubicBezTo>
                  <a:pt x="676347" y="1830715"/>
                  <a:pt x="682842" y="1834105"/>
                  <a:pt x="689335" y="1837398"/>
                </a:cubicBezTo>
                <a:cubicBezTo>
                  <a:pt x="638324" y="1822904"/>
                  <a:pt x="585429" y="1812740"/>
                  <a:pt x="536112" y="1803611"/>
                </a:cubicBezTo>
                <a:cubicBezTo>
                  <a:pt x="531688" y="1802763"/>
                  <a:pt x="530182" y="1809634"/>
                  <a:pt x="534229" y="1811234"/>
                </a:cubicBezTo>
                <a:cubicBezTo>
                  <a:pt x="597476" y="1835422"/>
                  <a:pt x="667217" y="1844740"/>
                  <a:pt x="732159" y="1865916"/>
                </a:cubicBezTo>
                <a:cubicBezTo>
                  <a:pt x="676911" y="1855375"/>
                  <a:pt x="621947" y="1843328"/>
                  <a:pt x="565759" y="1836645"/>
                </a:cubicBezTo>
                <a:cubicBezTo>
                  <a:pt x="482653" y="1826763"/>
                  <a:pt x="403501" y="1807093"/>
                  <a:pt x="323124" y="1784975"/>
                </a:cubicBezTo>
                <a:cubicBezTo>
                  <a:pt x="282277" y="1773775"/>
                  <a:pt x="253290" y="1756834"/>
                  <a:pt x="217242" y="1735752"/>
                </a:cubicBezTo>
                <a:cubicBezTo>
                  <a:pt x="184301" y="1716457"/>
                  <a:pt x="144396" y="1701681"/>
                  <a:pt x="114089" y="1678340"/>
                </a:cubicBezTo>
                <a:cubicBezTo>
                  <a:pt x="89902" y="1659704"/>
                  <a:pt x="100819" y="1652646"/>
                  <a:pt x="116537" y="1645964"/>
                </a:cubicBezTo>
                <a:cubicBezTo>
                  <a:pt x="121525" y="1647376"/>
                  <a:pt x="126419" y="1649069"/>
                  <a:pt x="131124" y="1651235"/>
                </a:cubicBezTo>
                <a:cubicBezTo>
                  <a:pt x="135266" y="1653116"/>
                  <a:pt x="139125" y="1655281"/>
                  <a:pt x="143077" y="1657540"/>
                </a:cubicBezTo>
                <a:cubicBezTo>
                  <a:pt x="144112" y="1658104"/>
                  <a:pt x="156913" y="1664881"/>
                  <a:pt x="156913" y="1664411"/>
                </a:cubicBezTo>
                <a:cubicBezTo>
                  <a:pt x="157383" y="1667798"/>
                  <a:pt x="161618" y="1667892"/>
                  <a:pt x="163031" y="1665163"/>
                </a:cubicBezTo>
                <a:cubicBezTo>
                  <a:pt x="163219" y="1664787"/>
                  <a:pt x="163407" y="1664317"/>
                  <a:pt x="163689" y="1663940"/>
                </a:cubicBezTo>
                <a:cubicBezTo>
                  <a:pt x="164442" y="1662528"/>
                  <a:pt x="164066" y="1660552"/>
                  <a:pt x="162843" y="1659517"/>
                </a:cubicBezTo>
                <a:cubicBezTo>
                  <a:pt x="153901" y="1651610"/>
                  <a:pt x="142607" y="1644364"/>
                  <a:pt x="130654" y="1640034"/>
                </a:cubicBezTo>
                <a:cubicBezTo>
                  <a:pt x="133854" y="1638528"/>
                  <a:pt x="136866" y="1637022"/>
                  <a:pt x="139502" y="1635233"/>
                </a:cubicBezTo>
                <a:cubicBezTo>
                  <a:pt x="156630" y="1623752"/>
                  <a:pt x="172160" y="1618481"/>
                  <a:pt x="194467" y="1623939"/>
                </a:cubicBezTo>
                <a:cubicBezTo>
                  <a:pt x="199265" y="1625069"/>
                  <a:pt x="201712" y="1618951"/>
                  <a:pt x="199454" y="1615563"/>
                </a:cubicBezTo>
                <a:cubicBezTo>
                  <a:pt x="184301" y="1592128"/>
                  <a:pt x="236254" y="1615187"/>
                  <a:pt x="249336" y="1619234"/>
                </a:cubicBezTo>
                <a:cubicBezTo>
                  <a:pt x="252819" y="1622434"/>
                  <a:pt x="256207" y="1625445"/>
                  <a:pt x="259030" y="1628175"/>
                </a:cubicBezTo>
                <a:cubicBezTo>
                  <a:pt x="271830" y="1640317"/>
                  <a:pt x="288112" y="1646623"/>
                  <a:pt x="302137" y="1656881"/>
                </a:cubicBezTo>
                <a:cubicBezTo>
                  <a:pt x="305054" y="1658952"/>
                  <a:pt x="308725" y="1654810"/>
                  <a:pt x="306935" y="1652081"/>
                </a:cubicBezTo>
                <a:cubicBezTo>
                  <a:pt x="297053" y="1636269"/>
                  <a:pt x="275689" y="1630435"/>
                  <a:pt x="262889" y="1616976"/>
                </a:cubicBezTo>
                <a:cubicBezTo>
                  <a:pt x="259595" y="1613587"/>
                  <a:pt x="242183" y="1597681"/>
                  <a:pt x="241242" y="1594858"/>
                </a:cubicBezTo>
                <a:cubicBezTo>
                  <a:pt x="238607" y="1587046"/>
                  <a:pt x="246983" y="1580364"/>
                  <a:pt x="252536" y="1576410"/>
                </a:cubicBezTo>
                <a:cubicBezTo>
                  <a:pt x="257666" y="1572787"/>
                  <a:pt x="266418" y="1572622"/>
                  <a:pt x="275360" y="1574022"/>
                </a:cubicBezTo>
                <a:cubicBezTo>
                  <a:pt x="284301" y="1575423"/>
                  <a:pt x="293430" y="1578387"/>
                  <a:pt x="299312" y="1581022"/>
                </a:cubicBezTo>
                <a:cubicBezTo>
                  <a:pt x="310700" y="1586105"/>
                  <a:pt x="318889" y="1596552"/>
                  <a:pt x="329996" y="1602200"/>
                </a:cubicBezTo>
                <a:cubicBezTo>
                  <a:pt x="335454" y="1604929"/>
                  <a:pt x="344678" y="1606528"/>
                  <a:pt x="348818" y="1610387"/>
                </a:cubicBezTo>
                <a:cubicBezTo>
                  <a:pt x="349666" y="1611140"/>
                  <a:pt x="350512" y="1611234"/>
                  <a:pt x="351266" y="1611046"/>
                </a:cubicBezTo>
                <a:cubicBezTo>
                  <a:pt x="354560" y="1616692"/>
                  <a:pt x="359454" y="1621305"/>
                  <a:pt x="364348" y="1625445"/>
                </a:cubicBezTo>
                <a:cubicBezTo>
                  <a:pt x="381666" y="1640317"/>
                  <a:pt x="402935" y="1650293"/>
                  <a:pt x="419406" y="1666011"/>
                </a:cubicBezTo>
                <a:cubicBezTo>
                  <a:pt x="421854" y="1668363"/>
                  <a:pt x="426653" y="1665823"/>
                  <a:pt x="425336" y="1662340"/>
                </a:cubicBezTo>
                <a:cubicBezTo>
                  <a:pt x="419124" y="1646434"/>
                  <a:pt x="401430" y="1639093"/>
                  <a:pt x="388159" y="1629775"/>
                </a:cubicBezTo>
                <a:cubicBezTo>
                  <a:pt x="378841" y="1623281"/>
                  <a:pt x="366230" y="1615563"/>
                  <a:pt x="362465" y="1604552"/>
                </a:cubicBezTo>
                <a:cubicBezTo>
                  <a:pt x="360583" y="1598999"/>
                  <a:pt x="361242" y="1593635"/>
                  <a:pt x="361148" y="1587893"/>
                </a:cubicBezTo>
                <a:cubicBezTo>
                  <a:pt x="371312" y="1587705"/>
                  <a:pt x="389383" y="1603140"/>
                  <a:pt x="395595" y="1607658"/>
                </a:cubicBezTo>
                <a:cubicBezTo>
                  <a:pt x="401242" y="1611799"/>
                  <a:pt x="407736" y="1616222"/>
                  <a:pt x="413572" y="1621117"/>
                </a:cubicBezTo>
                <a:cubicBezTo>
                  <a:pt x="428065" y="1643422"/>
                  <a:pt x="453101" y="1666011"/>
                  <a:pt x="467407" y="1673070"/>
                </a:cubicBezTo>
                <a:cubicBezTo>
                  <a:pt x="474183" y="1676364"/>
                  <a:pt x="479454" y="1666199"/>
                  <a:pt x="472771" y="1662716"/>
                </a:cubicBezTo>
                <a:cubicBezTo>
                  <a:pt x="458088" y="1654999"/>
                  <a:pt x="443124" y="1636363"/>
                  <a:pt x="433525" y="1622528"/>
                </a:cubicBezTo>
                <a:cubicBezTo>
                  <a:pt x="414253" y="1594716"/>
                  <a:pt x="421082" y="1588187"/>
                  <a:pt x="437058" y="1591425"/>
                </a:cubicBezTo>
                <a:close/>
                <a:moveTo>
                  <a:pt x="1471828" y="1886245"/>
                </a:moveTo>
                <a:cubicBezTo>
                  <a:pt x="1470699" y="1884316"/>
                  <a:pt x="1468581" y="1884316"/>
                  <a:pt x="1466969" y="1885293"/>
                </a:cubicBezTo>
                <a:cubicBezTo>
                  <a:pt x="1465357" y="1886269"/>
                  <a:pt x="1464251" y="1888222"/>
                  <a:pt x="1465145" y="1890199"/>
                </a:cubicBezTo>
                <a:cubicBezTo>
                  <a:pt x="1469664" y="1900269"/>
                  <a:pt x="1475875" y="1906292"/>
                  <a:pt x="1482275" y="1914857"/>
                </a:cubicBezTo>
                <a:cubicBezTo>
                  <a:pt x="1484346" y="1917681"/>
                  <a:pt x="1488393" y="1915422"/>
                  <a:pt x="1487545" y="1912222"/>
                </a:cubicBezTo>
                <a:cubicBezTo>
                  <a:pt x="1485286" y="1902716"/>
                  <a:pt x="1476911" y="1894528"/>
                  <a:pt x="1471828" y="1886245"/>
                </a:cubicBezTo>
                <a:close/>
                <a:moveTo>
                  <a:pt x="1659781" y="1899986"/>
                </a:moveTo>
                <a:cubicBezTo>
                  <a:pt x="1657145" y="1898952"/>
                  <a:pt x="1653664" y="1901492"/>
                  <a:pt x="1654510" y="1904410"/>
                </a:cubicBezTo>
                <a:cubicBezTo>
                  <a:pt x="1656486" y="1911657"/>
                  <a:pt x="1657804" y="1919187"/>
                  <a:pt x="1659310" y="1926528"/>
                </a:cubicBezTo>
                <a:cubicBezTo>
                  <a:pt x="1661475" y="1936504"/>
                  <a:pt x="1665993" y="1946574"/>
                  <a:pt x="1667404" y="1956645"/>
                </a:cubicBezTo>
                <a:cubicBezTo>
                  <a:pt x="1668156" y="1962010"/>
                  <a:pt x="1677005" y="1961350"/>
                  <a:pt x="1676911" y="1955892"/>
                </a:cubicBezTo>
                <a:cubicBezTo>
                  <a:pt x="1676722" y="1943845"/>
                  <a:pt x="1671922" y="1931704"/>
                  <a:pt x="1669475" y="1919845"/>
                </a:cubicBezTo>
                <a:cubicBezTo>
                  <a:pt x="1668063" y="1912599"/>
                  <a:pt x="1667592" y="1903093"/>
                  <a:pt x="1659781" y="1899986"/>
                </a:cubicBezTo>
                <a:close/>
                <a:moveTo>
                  <a:pt x="1736345" y="1909891"/>
                </a:moveTo>
                <a:lnTo>
                  <a:pt x="1736345" y="1909892"/>
                </a:lnTo>
                <a:lnTo>
                  <a:pt x="1736427" y="1911775"/>
                </a:lnTo>
                <a:cubicBezTo>
                  <a:pt x="1734627" y="1929846"/>
                  <a:pt x="1731404" y="1948034"/>
                  <a:pt x="1730086" y="1963611"/>
                </a:cubicBezTo>
                <a:lnTo>
                  <a:pt x="1729615" y="2007270"/>
                </a:lnTo>
                <a:lnTo>
                  <a:pt x="1729614" y="2007280"/>
                </a:lnTo>
                <a:cubicBezTo>
                  <a:pt x="1729144" y="1992692"/>
                  <a:pt x="1728862" y="1978198"/>
                  <a:pt x="1730084" y="1963610"/>
                </a:cubicBezTo>
                <a:cubicBezTo>
                  <a:pt x="1731403" y="1948034"/>
                  <a:pt x="1734626" y="1929846"/>
                  <a:pt x="1736425" y="1911775"/>
                </a:cubicBezTo>
                <a:close/>
                <a:moveTo>
                  <a:pt x="1686040" y="1887281"/>
                </a:moveTo>
                <a:cubicBezTo>
                  <a:pt x="1684417" y="1887634"/>
                  <a:pt x="1682840" y="1888928"/>
                  <a:pt x="1682464" y="1890575"/>
                </a:cubicBezTo>
                <a:cubicBezTo>
                  <a:pt x="1678134" y="1907421"/>
                  <a:pt x="1686134" y="1928693"/>
                  <a:pt x="1689146" y="1945352"/>
                </a:cubicBezTo>
                <a:cubicBezTo>
                  <a:pt x="1689992" y="1949963"/>
                  <a:pt x="1696864" y="1949775"/>
                  <a:pt x="1696581" y="1944787"/>
                </a:cubicBezTo>
                <a:cubicBezTo>
                  <a:pt x="1695640" y="1926622"/>
                  <a:pt x="1694416" y="1907234"/>
                  <a:pt x="1689898" y="1889634"/>
                </a:cubicBezTo>
                <a:cubicBezTo>
                  <a:pt x="1689334" y="1887516"/>
                  <a:pt x="1687663" y="1886928"/>
                  <a:pt x="1686040" y="1887281"/>
                </a:cubicBezTo>
                <a:close/>
                <a:moveTo>
                  <a:pt x="2375638" y="2098198"/>
                </a:moveTo>
                <a:cubicBezTo>
                  <a:pt x="2447073" y="2127280"/>
                  <a:pt x="2515874" y="2168315"/>
                  <a:pt x="2575543" y="2216786"/>
                </a:cubicBezTo>
                <a:cubicBezTo>
                  <a:pt x="2601991" y="2238292"/>
                  <a:pt x="2629473" y="2255515"/>
                  <a:pt x="2657567" y="2271692"/>
                </a:cubicBezTo>
                <a:lnTo>
                  <a:pt x="2742765" y="2320034"/>
                </a:lnTo>
                <a:lnTo>
                  <a:pt x="2764189" y="2353692"/>
                </a:lnTo>
                <a:lnTo>
                  <a:pt x="2643443" y="2374236"/>
                </a:lnTo>
                <a:cubicBezTo>
                  <a:pt x="2497979" y="2393569"/>
                  <a:pt x="2348438" y="2398315"/>
                  <a:pt x="2203873" y="2395703"/>
                </a:cubicBezTo>
                <a:cubicBezTo>
                  <a:pt x="2129191" y="2394338"/>
                  <a:pt x="2054027" y="2389492"/>
                  <a:pt x="1979142" y="2380779"/>
                </a:cubicBezTo>
                <a:lnTo>
                  <a:pt x="1888966" y="2365367"/>
                </a:lnTo>
                <a:lnTo>
                  <a:pt x="1888767" y="2365209"/>
                </a:lnTo>
                <a:cubicBezTo>
                  <a:pt x="1845568" y="2339422"/>
                  <a:pt x="1828061" y="2300174"/>
                  <a:pt x="1806791" y="2256598"/>
                </a:cubicBezTo>
                <a:cubicBezTo>
                  <a:pt x="1787497" y="2216974"/>
                  <a:pt x="1768768" y="2175186"/>
                  <a:pt x="1756250" y="2133022"/>
                </a:cubicBezTo>
                <a:cubicBezTo>
                  <a:pt x="1744108" y="2092174"/>
                  <a:pt x="1734791" y="2052551"/>
                  <a:pt x="1742508" y="2009539"/>
                </a:cubicBezTo>
                <a:cubicBezTo>
                  <a:pt x="1746179" y="1989021"/>
                  <a:pt x="1754744" y="1969822"/>
                  <a:pt x="1755873" y="1948739"/>
                </a:cubicBezTo>
                <a:cubicBezTo>
                  <a:pt x="1756345" y="1939587"/>
                  <a:pt x="1756490" y="1931686"/>
                  <a:pt x="1756767" y="1924489"/>
                </a:cubicBezTo>
                <a:lnTo>
                  <a:pt x="1757132" y="1920117"/>
                </a:lnTo>
                <a:lnTo>
                  <a:pt x="1805945" y="1944127"/>
                </a:lnTo>
                <a:cubicBezTo>
                  <a:pt x="1866839" y="1966434"/>
                  <a:pt x="1926698" y="2002762"/>
                  <a:pt x="1990792" y="2015751"/>
                </a:cubicBezTo>
                <a:cubicBezTo>
                  <a:pt x="2042368" y="2026197"/>
                  <a:pt x="2091026" y="2039939"/>
                  <a:pt x="2142227" y="2052645"/>
                </a:cubicBezTo>
                <a:cubicBezTo>
                  <a:pt x="2219026" y="2071751"/>
                  <a:pt x="2301756" y="2068080"/>
                  <a:pt x="2375638" y="2098198"/>
                </a:cubicBezTo>
                <a:close/>
                <a:moveTo>
                  <a:pt x="1172722" y="1721633"/>
                </a:moveTo>
                <a:cubicBezTo>
                  <a:pt x="1169711" y="1720034"/>
                  <a:pt x="1166416" y="1723704"/>
                  <a:pt x="1167640" y="1726622"/>
                </a:cubicBezTo>
                <a:cubicBezTo>
                  <a:pt x="1169522" y="1731045"/>
                  <a:pt x="1168016" y="1737633"/>
                  <a:pt x="1167922" y="1742245"/>
                </a:cubicBezTo>
                <a:cubicBezTo>
                  <a:pt x="1167922" y="1748363"/>
                  <a:pt x="1168769" y="1754387"/>
                  <a:pt x="1168581" y="1760598"/>
                </a:cubicBezTo>
                <a:cubicBezTo>
                  <a:pt x="1168486" y="1765022"/>
                  <a:pt x="1175263" y="1766246"/>
                  <a:pt x="1176958" y="1762292"/>
                </a:cubicBezTo>
                <a:cubicBezTo>
                  <a:pt x="1180440" y="1754105"/>
                  <a:pt x="1180063" y="1742904"/>
                  <a:pt x="1179217" y="1734057"/>
                </a:cubicBezTo>
                <a:cubicBezTo>
                  <a:pt x="1178746" y="1728692"/>
                  <a:pt x="1177617" y="1724269"/>
                  <a:pt x="1172722" y="1721633"/>
                </a:cubicBezTo>
                <a:close/>
                <a:moveTo>
                  <a:pt x="1113005" y="1685764"/>
                </a:moveTo>
                <a:cubicBezTo>
                  <a:pt x="1111522" y="1686058"/>
                  <a:pt x="1110228" y="1687093"/>
                  <a:pt x="1110134" y="1688787"/>
                </a:cubicBezTo>
                <a:cubicBezTo>
                  <a:pt x="1109476" y="1701399"/>
                  <a:pt x="1114276" y="1715423"/>
                  <a:pt x="1123217" y="1724552"/>
                </a:cubicBezTo>
                <a:cubicBezTo>
                  <a:pt x="1125758" y="1726999"/>
                  <a:pt x="1130746" y="1725869"/>
                  <a:pt x="1130182" y="1721728"/>
                </a:cubicBezTo>
                <a:cubicBezTo>
                  <a:pt x="1128582" y="1710058"/>
                  <a:pt x="1123593" y="1696976"/>
                  <a:pt x="1117005" y="1687188"/>
                </a:cubicBezTo>
                <a:cubicBezTo>
                  <a:pt x="1116157" y="1685917"/>
                  <a:pt x="1114487" y="1685470"/>
                  <a:pt x="1113005" y="1685764"/>
                </a:cubicBezTo>
                <a:close/>
                <a:moveTo>
                  <a:pt x="3299871" y="2361350"/>
                </a:moveTo>
                <a:cubicBezTo>
                  <a:pt x="3297801" y="2361185"/>
                  <a:pt x="3295542" y="2362339"/>
                  <a:pt x="3294601" y="2364739"/>
                </a:cubicBezTo>
                <a:cubicBezTo>
                  <a:pt x="3287637" y="2382056"/>
                  <a:pt x="3290931" y="2401067"/>
                  <a:pt x="3289896" y="2419515"/>
                </a:cubicBezTo>
                <a:cubicBezTo>
                  <a:pt x="3288389" y="2445208"/>
                  <a:pt x="3282273" y="2469398"/>
                  <a:pt x="3278601" y="2494621"/>
                </a:cubicBezTo>
                <a:cubicBezTo>
                  <a:pt x="3274648" y="2521538"/>
                  <a:pt x="3264672" y="2565398"/>
                  <a:pt x="3280201" y="2589396"/>
                </a:cubicBezTo>
                <a:cubicBezTo>
                  <a:pt x="3282743" y="2593350"/>
                  <a:pt x="3288577" y="2591844"/>
                  <a:pt x="3288954" y="2587139"/>
                </a:cubicBezTo>
                <a:cubicBezTo>
                  <a:pt x="3291684" y="2550809"/>
                  <a:pt x="3289802" y="2516550"/>
                  <a:pt x="3296201" y="2480409"/>
                </a:cubicBezTo>
                <a:cubicBezTo>
                  <a:pt x="3303165" y="2441821"/>
                  <a:pt x="3306366" y="2404926"/>
                  <a:pt x="3304013" y="2365868"/>
                </a:cubicBezTo>
                <a:cubicBezTo>
                  <a:pt x="3303823" y="2362998"/>
                  <a:pt x="3301943" y="2361515"/>
                  <a:pt x="3299871" y="2361350"/>
                </a:cubicBezTo>
                <a:close/>
                <a:moveTo>
                  <a:pt x="3243848" y="2339998"/>
                </a:moveTo>
                <a:cubicBezTo>
                  <a:pt x="3240649" y="2339868"/>
                  <a:pt x="3237285" y="2341822"/>
                  <a:pt x="3235966" y="2345821"/>
                </a:cubicBezTo>
                <a:cubicBezTo>
                  <a:pt x="3227778" y="2371326"/>
                  <a:pt x="3229001" y="2401162"/>
                  <a:pt x="3229848" y="2427703"/>
                </a:cubicBezTo>
                <a:cubicBezTo>
                  <a:pt x="3230602" y="2451045"/>
                  <a:pt x="3230224" y="2472880"/>
                  <a:pt x="3237942" y="2495185"/>
                </a:cubicBezTo>
                <a:cubicBezTo>
                  <a:pt x="3240483" y="2502150"/>
                  <a:pt x="3249707" y="2499232"/>
                  <a:pt x="3250083" y="2492644"/>
                </a:cubicBezTo>
                <a:cubicBezTo>
                  <a:pt x="3251213" y="2468550"/>
                  <a:pt x="3249520" y="2443704"/>
                  <a:pt x="3250083" y="2419139"/>
                </a:cubicBezTo>
                <a:cubicBezTo>
                  <a:pt x="3250649" y="2395233"/>
                  <a:pt x="3254413" y="2370386"/>
                  <a:pt x="3250743" y="2346668"/>
                </a:cubicBezTo>
                <a:cubicBezTo>
                  <a:pt x="3250084" y="2342339"/>
                  <a:pt x="3247049" y="2340127"/>
                  <a:pt x="3243848" y="2339998"/>
                </a:cubicBezTo>
                <a:close/>
                <a:moveTo>
                  <a:pt x="664488" y="1538670"/>
                </a:moveTo>
                <a:cubicBezTo>
                  <a:pt x="663359" y="1537351"/>
                  <a:pt x="661759" y="1537305"/>
                  <a:pt x="660512" y="1537987"/>
                </a:cubicBezTo>
                <a:cubicBezTo>
                  <a:pt x="659265" y="1538670"/>
                  <a:pt x="658370" y="1540080"/>
                  <a:pt x="658653" y="1541681"/>
                </a:cubicBezTo>
                <a:cubicBezTo>
                  <a:pt x="660535" y="1551281"/>
                  <a:pt x="657524" y="1561917"/>
                  <a:pt x="657148" y="1571610"/>
                </a:cubicBezTo>
                <a:cubicBezTo>
                  <a:pt x="656771" y="1581398"/>
                  <a:pt x="659312" y="1588740"/>
                  <a:pt x="661665" y="1597869"/>
                </a:cubicBezTo>
                <a:cubicBezTo>
                  <a:pt x="662982" y="1602763"/>
                  <a:pt x="669477" y="1600787"/>
                  <a:pt x="670418" y="1596928"/>
                </a:cubicBezTo>
                <a:cubicBezTo>
                  <a:pt x="671641" y="1592128"/>
                  <a:pt x="669948" y="1587799"/>
                  <a:pt x="669477" y="1582999"/>
                </a:cubicBezTo>
                <a:cubicBezTo>
                  <a:pt x="668724" y="1576410"/>
                  <a:pt x="669665" y="1570481"/>
                  <a:pt x="670230" y="1563987"/>
                </a:cubicBezTo>
                <a:cubicBezTo>
                  <a:pt x="670983" y="1554952"/>
                  <a:pt x="670701" y="1545916"/>
                  <a:pt x="664488" y="1538670"/>
                </a:cubicBezTo>
                <a:close/>
                <a:moveTo>
                  <a:pt x="1188734" y="1688669"/>
                </a:moveTo>
                <a:cubicBezTo>
                  <a:pt x="1187428" y="1688763"/>
                  <a:pt x="1186229" y="1689587"/>
                  <a:pt x="1186088" y="1691234"/>
                </a:cubicBezTo>
                <a:cubicBezTo>
                  <a:pt x="1185052" y="1703375"/>
                  <a:pt x="1187405" y="1715046"/>
                  <a:pt x="1188064" y="1727093"/>
                </a:cubicBezTo>
                <a:cubicBezTo>
                  <a:pt x="1188723" y="1738763"/>
                  <a:pt x="1187405" y="1750622"/>
                  <a:pt x="1188628" y="1762293"/>
                </a:cubicBezTo>
                <a:cubicBezTo>
                  <a:pt x="1189099" y="1766434"/>
                  <a:pt x="1194747" y="1766998"/>
                  <a:pt x="1195876" y="1762857"/>
                </a:cubicBezTo>
                <a:cubicBezTo>
                  <a:pt x="1199452" y="1749774"/>
                  <a:pt x="1198700" y="1734998"/>
                  <a:pt x="1198040" y="1721634"/>
                </a:cubicBezTo>
                <a:cubicBezTo>
                  <a:pt x="1197476" y="1710622"/>
                  <a:pt x="1196628" y="1700551"/>
                  <a:pt x="1192016" y="1690481"/>
                </a:cubicBezTo>
                <a:cubicBezTo>
                  <a:pt x="1191451" y="1689211"/>
                  <a:pt x="1190040" y="1688575"/>
                  <a:pt x="1188734" y="1688669"/>
                </a:cubicBezTo>
                <a:close/>
                <a:moveTo>
                  <a:pt x="698606" y="1500834"/>
                </a:moveTo>
                <a:cubicBezTo>
                  <a:pt x="697029" y="1500246"/>
                  <a:pt x="695170" y="1500599"/>
                  <a:pt x="694041" y="1502433"/>
                </a:cubicBezTo>
                <a:cubicBezTo>
                  <a:pt x="686888" y="1513634"/>
                  <a:pt x="690182" y="1523704"/>
                  <a:pt x="690276" y="1536128"/>
                </a:cubicBezTo>
                <a:cubicBezTo>
                  <a:pt x="690182" y="1540176"/>
                  <a:pt x="695265" y="1540458"/>
                  <a:pt x="697147" y="1537634"/>
                </a:cubicBezTo>
                <a:cubicBezTo>
                  <a:pt x="699124" y="1534622"/>
                  <a:pt x="699594" y="1532551"/>
                  <a:pt x="699782" y="1528882"/>
                </a:cubicBezTo>
                <a:cubicBezTo>
                  <a:pt x="700159" y="1520975"/>
                  <a:pt x="701476" y="1512881"/>
                  <a:pt x="701476" y="1504881"/>
                </a:cubicBezTo>
                <a:cubicBezTo>
                  <a:pt x="701476" y="1502951"/>
                  <a:pt x="700182" y="1501423"/>
                  <a:pt x="698606" y="1500834"/>
                </a:cubicBezTo>
                <a:close/>
                <a:moveTo>
                  <a:pt x="1218934" y="1657257"/>
                </a:moveTo>
                <a:cubicBezTo>
                  <a:pt x="1217757" y="1655751"/>
                  <a:pt x="1215945" y="1655468"/>
                  <a:pt x="1214475" y="1656045"/>
                </a:cubicBezTo>
                <a:cubicBezTo>
                  <a:pt x="1213005" y="1656621"/>
                  <a:pt x="1211875" y="1658057"/>
                  <a:pt x="1212063" y="1659987"/>
                </a:cubicBezTo>
                <a:cubicBezTo>
                  <a:pt x="1213382" y="1672881"/>
                  <a:pt x="1212534" y="1687657"/>
                  <a:pt x="1211498" y="1700551"/>
                </a:cubicBezTo>
                <a:cubicBezTo>
                  <a:pt x="1211217" y="1704692"/>
                  <a:pt x="1217805" y="1706480"/>
                  <a:pt x="1219499" y="1702622"/>
                </a:cubicBezTo>
                <a:cubicBezTo>
                  <a:pt x="1222980" y="1694434"/>
                  <a:pt x="1222416" y="1685116"/>
                  <a:pt x="1222980" y="1676363"/>
                </a:cubicBezTo>
                <a:cubicBezTo>
                  <a:pt x="1223357" y="1669680"/>
                  <a:pt x="1223451" y="1662622"/>
                  <a:pt x="1218934" y="1657257"/>
                </a:cubicBezTo>
                <a:close/>
                <a:moveTo>
                  <a:pt x="1489759" y="1725488"/>
                </a:moveTo>
                <a:lnTo>
                  <a:pt x="1529169" y="1765869"/>
                </a:lnTo>
                <a:cubicBezTo>
                  <a:pt x="1565568" y="1797375"/>
                  <a:pt x="1606839" y="1824033"/>
                  <a:pt x="1651875" y="1855186"/>
                </a:cubicBezTo>
                <a:lnTo>
                  <a:pt x="1722301" y="1902312"/>
                </a:lnTo>
                <a:lnTo>
                  <a:pt x="1715968" y="1977822"/>
                </a:lnTo>
                <a:cubicBezTo>
                  <a:pt x="1714462" y="2006527"/>
                  <a:pt x="1721708" y="2033821"/>
                  <a:pt x="1723967" y="2061869"/>
                </a:cubicBezTo>
                <a:cubicBezTo>
                  <a:pt x="1724061" y="2062904"/>
                  <a:pt x="1724627" y="2063562"/>
                  <a:pt x="1725285" y="2064034"/>
                </a:cubicBezTo>
                <a:cubicBezTo>
                  <a:pt x="1725473" y="2071469"/>
                  <a:pt x="1725944" y="2078904"/>
                  <a:pt x="1727166" y="2086527"/>
                </a:cubicBezTo>
                <a:cubicBezTo>
                  <a:pt x="1718885" y="2052833"/>
                  <a:pt x="1712297" y="2018574"/>
                  <a:pt x="1700061" y="1986292"/>
                </a:cubicBezTo>
                <a:cubicBezTo>
                  <a:pt x="1698650" y="1982434"/>
                  <a:pt x="1692814" y="1983281"/>
                  <a:pt x="1692908" y="1987516"/>
                </a:cubicBezTo>
                <a:cubicBezTo>
                  <a:pt x="1693473" y="2051986"/>
                  <a:pt x="1717944" y="2111563"/>
                  <a:pt x="1739026" y="2171233"/>
                </a:cubicBezTo>
                <a:cubicBezTo>
                  <a:pt x="1739591" y="2172833"/>
                  <a:pt x="1740249" y="2174527"/>
                  <a:pt x="1740814" y="2176128"/>
                </a:cubicBezTo>
                <a:cubicBezTo>
                  <a:pt x="1738838" y="2173022"/>
                  <a:pt x="1736955" y="2169728"/>
                  <a:pt x="1734509" y="2167092"/>
                </a:cubicBezTo>
                <a:cubicBezTo>
                  <a:pt x="1732438" y="2164740"/>
                  <a:pt x="1726980" y="2165304"/>
                  <a:pt x="1727732" y="2169445"/>
                </a:cubicBezTo>
                <a:cubicBezTo>
                  <a:pt x="1732061" y="2193069"/>
                  <a:pt x="1747685" y="2216410"/>
                  <a:pt x="1757944" y="2238056"/>
                </a:cubicBezTo>
                <a:cubicBezTo>
                  <a:pt x="1759450" y="2241163"/>
                  <a:pt x="1761049" y="2244551"/>
                  <a:pt x="1762744" y="2248033"/>
                </a:cubicBezTo>
                <a:cubicBezTo>
                  <a:pt x="1736390" y="2211798"/>
                  <a:pt x="1721143" y="2171420"/>
                  <a:pt x="1697615" y="2133963"/>
                </a:cubicBezTo>
                <a:cubicBezTo>
                  <a:pt x="1695450" y="2130480"/>
                  <a:pt x="1689991" y="2132927"/>
                  <a:pt x="1691120" y="2136881"/>
                </a:cubicBezTo>
                <a:cubicBezTo>
                  <a:pt x="1704014" y="2183468"/>
                  <a:pt x="1727544" y="2224505"/>
                  <a:pt x="1756814" y="2262810"/>
                </a:cubicBezTo>
                <a:cubicBezTo>
                  <a:pt x="1767261" y="2276455"/>
                  <a:pt x="1779402" y="2293492"/>
                  <a:pt x="1792861" y="2309398"/>
                </a:cubicBezTo>
                <a:cubicBezTo>
                  <a:pt x="1771685" y="2293116"/>
                  <a:pt x="1751544" y="2275609"/>
                  <a:pt x="1733473" y="2256315"/>
                </a:cubicBezTo>
                <a:cubicBezTo>
                  <a:pt x="1711544" y="2232974"/>
                  <a:pt x="1692062" y="2200315"/>
                  <a:pt x="1665521" y="2182998"/>
                </a:cubicBezTo>
                <a:cubicBezTo>
                  <a:pt x="1661473" y="2180362"/>
                  <a:pt x="1657615" y="2185539"/>
                  <a:pt x="1660250" y="2189115"/>
                </a:cubicBezTo>
                <a:cubicBezTo>
                  <a:pt x="1688014" y="2226480"/>
                  <a:pt x="1721426" y="2267892"/>
                  <a:pt x="1759638" y="2302809"/>
                </a:cubicBezTo>
                <a:cubicBezTo>
                  <a:pt x="1735261" y="2287845"/>
                  <a:pt x="1713520" y="2268928"/>
                  <a:pt x="1691309" y="2250669"/>
                </a:cubicBezTo>
                <a:cubicBezTo>
                  <a:pt x="1662414" y="2226950"/>
                  <a:pt x="1634555" y="2183751"/>
                  <a:pt x="1599167" y="2170197"/>
                </a:cubicBezTo>
                <a:cubicBezTo>
                  <a:pt x="1595402" y="2168785"/>
                  <a:pt x="1591827" y="2174622"/>
                  <a:pt x="1595026" y="2177163"/>
                </a:cubicBezTo>
                <a:cubicBezTo>
                  <a:pt x="1628814" y="2204363"/>
                  <a:pt x="1655920" y="2238432"/>
                  <a:pt x="1690085" y="2265257"/>
                </a:cubicBezTo>
                <a:cubicBezTo>
                  <a:pt x="1703168" y="2275515"/>
                  <a:pt x="1715496" y="2285021"/>
                  <a:pt x="1727920" y="2293962"/>
                </a:cubicBezTo>
                <a:cubicBezTo>
                  <a:pt x="1709379" y="2284927"/>
                  <a:pt x="1690932" y="2275798"/>
                  <a:pt x="1673427" y="2264880"/>
                </a:cubicBezTo>
                <a:cubicBezTo>
                  <a:pt x="1645192" y="2247374"/>
                  <a:pt x="1622415" y="2222339"/>
                  <a:pt x="1592203" y="2207938"/>
                </a:cubicBezTo>
                <a:cubicBezTo>
                  <a:pt x="1541191" y="2183657"/>
                  <a:pt x="1473803" y="2186292"/>
                  <a:pt x="1426368" y="2155516"/>
                </a:cubicBezTo>
                <a:cubicBezTo>
                  <a:pt x="1385803" y="2129256"/>
                  <a:pt x="1371309" y="2083046"/>
                  <a:pt x="1387121" y="2039280"/>
                </a:cubicBezTo>
                <a:cubicBezTo>
                  <a:pt x="1393804" y="2020833"/>
                  <a:pt x="1399920" y="2000880"/>
                  <a:pt x="1423921" y="2015845"/>
                </a:cubicBezTo>
                <a:cubicBezTo>
                  <a:pt x="1429192" y="2019139"/>
                  <a:pt x="1435402" y="2012269"/>
                  <a:pt x="1431074" y="2007469"/>
                </a:cubicBezTo>
                <a:cubicBezTo>
                  <a:pt x="1416485" y="1991468"/>
                  <a:pt x="1372062" y="1955422"/>
                  <a:pt x="1427309" y="1970387"/>
                </a:cubicBezTo>
                <a:cubicBezTo>
                  <a:pt x="1427403" y="1970387"/>
                  <a:pt x="1427497" y="1970292"/>
                  <a:pt x="1427685" y="1970387"/>
                </a:cubicBezTo>
                <a:cubicBezTo>
                  <a:pt x="1434179" y="1974904"/>
                  <a:pt x="1440768" y="1979327"/>
                  <a:pt x="1447356" y="1983845"/>
                </a:cubicBezTo>
                <a:cubicBezTo>
                  <a:pt x="1457615" y="1990810"/>
                  <a:pt x="1467309" y="1997868"/>
                  <a:pt x="1476344" y="2006340"/>
                </a:cubicBezTo>
                <a:cubicBezTo>
                  <a:pt x="1484720" y="2014151"/>
                  <a:pt x="1499309" y="2022622"/>
                  <a:pt x="1505802" y="2031280"/>
                </a:cubicBezTo>
                <a:cubicBezTo>
                  <a:pt x="1507967" y="2034198"/>
                  <a:pt x="1512391" y="2031186"/>
                  <a:pt x="1511639" y="2028081"/>
                </a:cubicBezTo>
                <a:cubicBezTo>
                  <a:pt x="1504485" y="1996080"/>
                  <a:pt x="1392580" y="1951186"/>
                  <a:pt x="1396721" y="1916457"/>
                </a:cubicBezTo>
                <a:cubicBezTo>
                  <a:pt x="1404814" y="1921821"/>
                  <a:pt x="1412909" y="1927187"/>
                  <a:pt x="1421003" y="1932551"/>
                </a:cubicBezTo>
                <a:cubicBezTo>
                  <a:pt x="1426839" y="1936410"/>
                  <a:pt x="1431638" y="1928221"/>
                  <a:pt x="1427873" y="1923516"/>
                </a:cubicBezTo>
                <a:cubicBezTo>
                  <a:pt x="1422509" y="1916739"/>
                  <a:pt x="1419685" y="1908174"/>
                  <a:pt x="1413662" y="1901963"/>
                </a:cubicBezTo>
                <a:cubicBezTo>
                  <a:pt x="1410744" y="1898857"/>
                  <a:pt x="1397379" y="1894338"/>
                  <a:pt x="1396062" y="1892175"/>
                </a:cubicBezTo>
                <a:cubicBezTo>
                  <a:pt x="1394086" y="1888787"/>
                  <a:pt x="1399733" y="1868362"/>
                  <a:pt x="1400391" y="1865445"/>
                </a:cubicBezTo>
                <a:cubicBezTo>
                  <a:pt x="1404721" y="1847562"/>
                  <a:pt x="1408956" y="1857634"/>
                  <a:pt x="1424109" y="1856598"/>
                </a:cubicBezTo>
                <a:cubicBezTo>
                  <a:pt x="1425144" y="1856504"/>
                  <a:pt x="1425991" y="1856034"/>
                  <a:pt x="1426556" y="1855375"/>
                </a:cubicBezTo>
                <a:cubicBezTo>
                  <a:pt x="1429474" y="1857728"/>
                  <a:pt x="1432486" y="1859987"/>
                  <a:pt x="1435498" y="1862151"/>
                </a:cubicBezTo>
                <a:cubicBezTo>
                  <a:pt x="1444062" y="1868174"/>
                  <a:pt x="1449426" y="1874104"/>
                  <a:pt x="1455544" y="1882762"/>
                </a:cubicBezTo>
                <a:cubicBezTo>
                  <a:pt x="1457615" y="1885586"/>
                  <a:pt x="1461661" y="1883328"/>
                  <a:pt x="1460815" y="1880128"/>
                </a:cubicBezTo>
                <a:cubicBezTo>
                  <a:pt x="1459215" y="1873634"/>
                  <a:pt x="1457803" y="1866763"/>
                  <a:pt x="1453097" y="1861681"/>
                </a:cubicBezTo>
                <a:cubicBezTo>
                  <a:pt x="1448579" y="1856787"/>
                  <a:pt x="1442274" y="1853492"/>
                  <a:pt x="1437003" y="1849633"/>
                </a:cubicBezTo>
                <a:cubicBezTo>
                  <a:pt x="1429662" y="1844268"/>
                  <a:pt x="1413097" y="1831187"/>
                  <a:pt x="1424014" y="1820363"/>
                </a:cubicBezTo>
                <a:cubicBezTo>
                  <a:pt x="1430414" y="1814057"/>
                  <a:pt x="1440109" y="1818669"/>
                  <a:pt x="1448391" y="1820551"/>
                </a:cubicBezTo>
                <a:cubicBezTo>
                  <a:pt x="1464297" y="1835233"/>
                  <a:pt x="1475215" y="1843892"/>
                  <a:pt x="1488674" y="1864787"/>
                </a:cubicBezTo>
                <a:cubicBezTo>
                  <a:pt x="1491685" y="1869398"/>
                  <a:pt x="1498745" y="1864504"/>
                  <a:pt x="1496580" y="1859704"/>
                </a:cubicBezTo>
                <a:cubicBezTo>
                  <a:pt x="1488015" y="1840693"/>
                  <a:pt x="1472579" y="1831468"/>
                  <a:pt x="1461379" y="1815093"/>
                </a:cubicBezTo>
                <a:cubicBezTo>
                  <a:pt x="1435497" y="1777257"/>
                  <a:pt x="1461473" y="1772927"/>
                  <a:pt x="1486132" y="1783093"/>
                </a:cubicBezTo>
                <a:cubicBezTo>
                  <a:pt x="1490462" y="1784881"/>
                  <a:pt x="1495451" y="1778857"/>
                  <a:pt x="1492626" y="1774998"/>
                </a:cubicBezTo>
                <a:cubicBezTo>
                  <a:pt x="1486509" y="1766575"/>
                  <a:pt x="1483909" y="1757375"/>
                  <a:pt x="1483942" y="1748066"/>
                </a:cubicBezTo>
                <a:close/>
                <a:moveTo>
                  <a:pt x="1631733" y="1768223"/>
                </a:moveTo>
                <a:cubicBezTo>
                  <a:pt x="1626180" y="1765398"/>
                  <a:pt x="1622134" y="1773305"/>
                  <a:pt x="1626274" y="1777163"/>
                </a:cubicBezTo>
                <a:cubicBezTo>
                  <a:pt x="1677663" y="1824504"/>
                  <a:pt x="1746650" y="1872033"/>
                  <a:pt x="1810463" y="1900363"/>
                </a:cubicBezTo>
                <a:cubicBezTo>
                  <a:pt x="1817239" y="1903375"/>
                  <a:pt x="1822698" y="1894058"/>
                  <a:pt x="1817051" y="1889351"/>
                </a:cubicBezTo>
                <a:cubicBezTo>
                  <a:pt x="1762557" y="1844457"/>
                  <a:pt x="1694133" y="1801258"/>
                  <a:pt x="1631733" y="1768223"/>
                </a:cubicBezTo>
                <a:close/>
                <a:moveTo>
                  <a:pt x="1242087" y="1610293"/>
                </a:moveTo>
                <a:cubicBezTo>
                  <a:pt x="1240205" y="1608317"/>
                  <a:pt x="1236534" y="1609540"/>
                  <a:pt x="1236063" y="1612175"/>
                </a:cubicBezTo>
                <a:cubicBezTo>
                  <a:pt x="1234934" y="1619705"/>
                  <a:pt x="1236627" y="1625069"/>
                  <a:pt x="1238981" y="1632223"/>
                </a:cubicBezTo>
                <a:cubicBezTo>
                  <a:pt x="1241711" y="1640411"/>
                  <a:pt x="1254228" y="1635423"/>
                  <a:pt x="1251498" y="1627329"/>
                </a:cubicBezTo>
                <a:cubicBezTo>
                  <a:pt x="1249240" y="1620458"/>
                  <a:pt x="1247358" y="1615376"/>
                  <a:pt x="1242087" y="1610293"/>
                </a:cubicBezTo>
                <a:close/>
                <a:moveTo>
                  <a:pt x="2312835" y="1938553"/>
                </a:moveTo>
                <a:cubicBezTo>
                  <a:pt x="2310856" y="1938595"/>
                  <a:pt x="2308991" y="1939381"/>
                  <a:pt x="2307568" y="1940634"/>
                </a:cubicBezTo>
                <a:cubicBezTo>
                  <a:pt x="2304720" y="1943140"/>
                  <a:pt x="2303638" y="1947516"/>
                  <a:pt x="2306933" y="1951564"/>
                </a:cubicBezTo>
                <a:cubicBezTo>
                  <a:pt x="2327921" y="1977634"/>
                  <a:pt x="2352202" y="2009821"/>
                  <a:pt x="2380250" y="2028363"/>
                </a:cubicBezTo>
                <a:cubicBezTo>
                  <a:pt x="2385521" y="2032033"/>
                  <a:pt x="2393427" y="2025822"/>
                  <a:pt x="2390039" y="2019799"/>
                </a:cubicBezTo>
                <a:cubicBezTo>
                  <a:pt x="2373661" y="1990716"/>
                  <a:pt x="2343167" y="1963328"/>
                  <a:pt x="2318792" y="1940928"/>
                </a:cubicBezTo>
                <a:cubicBezTo>
                  <a:pt x="2316910" y="1939210"/>
                  <a:pt x="2314815" y="1938510"/>
                  <a:pt x="2312835" y="1938553"/>
                </a:cubicBezTo>
                <a:close/>
                <a:moveTo>
                  <a:pt x="106371" y="1239752"/>
                </a:moveTo>
                <a:cubicBezTo>
                  <a:pt x="101477" y="1239376"/>
                  <a:pt x="97806" y="1246528"/>
                  <a:pt x="102606" y="1249352"/>
                </a:cubicBezTo>
                <a:cubicBezTo>
                  <a:pt x="108630" y="1252929"/>
                  <a:pt x="112489" y="1258200"/>
                  <a:pt x="117006" y="1263282"/>
                </a:cubicBezTo>
                <a:cubicBezTo>
                  <a:pt x="121524" y="1268270"/>
                  <a:pt x="128207" y="1273070"/>
                  <a:pt x="132065" y="1278246"/>
                </a:cubicBezTo>
                <a:cubicBezTo>
                  <a:pt x="133947" y="1280787"/>
                  <a:pt x="137995" y="1279846"/>
                  <a:pt x="138936" y="1277023"/>
                </a:cubicBezTo>
                <a:cubicBezTo>
                  <a:pt x="141759" y="1268269"/>
                  <a:pt x="131971" y="1259987"/>
                  <a:pt x="126513" y="1254059"/>
                </a:cubicBezTo>
                <a:cubicBezTo>
                  <a:pt x="120866" y="1247846"/>
                  <a:pt x="115312" y="1240411"/>
                  <a:pt x="106371" y="1239752"/>
                </a:cubicBezTo>
                <a:close/>
                <a:moveTo>
                  <a:pt x="469383" y="1342435"/>
                </a:moveTo>
                <a:cubicBezTo>
                  <a:pt x="468818" y="1342341"/>
                  <a:pt x="468253" y="1342247"/>
                  <a:pt x="467689" y="1342246"/>
                </a:cubicBezTo>
                <a:cubicBezTo>
                  <a:pt x="465147" y="1341870"/>
                  <a:pt x="462230" y="1344694"/>
                  <a:pt x="463641" y="1347235"/>
                </a:cubicBezTo>
                <a:cubicBezTo>
                  <a:pt x="459876" y="1358058"/>
                  <a:pt x="458465" y="1377353"/>
                  <a:pt x="470417" y="1381870"/>
                </a:cubicBezTo>
                <a:cubicBezTo>
                  <a:pt x="473806" y="1383187"/>
                  <a:pt x="478418" y="1379423"/>
                  <a:pt x="476347" y="1375752"/>
                </a:cubicBezTo>
                <a:cubicBezTo>
                  <a:pt x="471735" y="1367659"/>
                  <a:pt x="474182" y="1354482"/>
                  <a:pt x="472395" y="1345447"/>
                </a:cubicBezTo>
                <a:cubicBezTo>
                  <a:pt x="472112" y="1344128"/>
                  <a:pt x="470700" y="1342623"/>
                  <a:pt x="469383" y="1342435"/>
                </a:cubicBezTo>
                <a:close/>
                <a:moveTo>
                  <a:pt x="386088" y="1316553"/>
                </a:moveTo>
                <a:cubicBezTo>
                  <a:pt x="383359" y="1315517"/>
                  <a:pt x="380065" y="1317211"/>
                  <a:pt x="379783" y="1320222"/>
                </a:cubicBezTo>
                <a:cubicBezTo>
                  <a:pt x="379124" y="1327846"/>
                  <a:pt x="382606" y="1333493"/>
                  <a:pt x="386370" y="1339894"/>
                </a:cubicBezTo>
                <a:cubicBezTo>
                  <a:pt x="392112" y="1349776"/>
                  <a:pt x="395876" y="1361164"/>
                  <a:pt x="403971" y="1369446"/>
                </a:cubicBezTo>
                <a:cubicBezTo>
                  <a:pt x="406606" y="1372176"/>
                  <a:pt x="411971" y="1369258"/>
                  <a:pt x="411311" y="1365588"/>
                </a:cubicBezTo>
                <a:cubicBezTo>
                  <a:pt x="408112" y="1348834"/>
                  <a:pt x="396253" y="1336787"/>
                  <a:pt x="389948" y="1321728"/>
                </a:cubicBezTo>
                <a:cubicBezTo>
                  <a:pt x="390418" y="1319941"/>
                  <a:pt x="389853" y="1317869"/>
                  <a:pt x="387594" y="1317117"/>
                </a:cubicBezTo>
                <a:cubicBezTo>
                  <a:pt x="387124" y="1316929"/>
                  <a:pt x="386654" y="1316740"/>
                  <a:pt x="386088" y="1316553"/>
                </a:cubicBezTo>
                <a:close/>
                <a:moveTo>
                  <a:pt x="346465" y="1294999"/>
                </a:moveTo>
                <a:cubicBezTo>
                  <a:pt x="344678" y="1293588"/>
                  <a:pt x="341759" y="1293964"/>
                  <a:pt x="340724" y="1296317"/>
                </a:cubicBezTo>
                <a:cubicBezTo>
                  <a:pt x="340536" y="1296693"/>
                  <a:pt x="340442" y="1296976"/>
                  <a:pt x="340254" y="1297352"/>
                </a:cubicBezTo>
                <a:cubicBezTo>
                  <a:pt x="339501" y="1299234"/>
                  <a:pt x="340442" y="1301211"/>
                  <a:pt x="341948" y="1302058"/>
                </a:cubicBezTo>
                <a:cubicBezTo>
                  <a:pt x="346089" y="1311469"/>
                  <a:pt x="351453" y="1321541"/>
                  <a:pt x="358513" y="1328882"/>
                </a:cubicBezTo>
                <a:cubicBezTo>
                  <a:pt x="360677" y="1331141"/>
                  <a:pt x="365195" y="1328787"/>
                  <a:pt x="364630" y="1325682"/>
                </a:cubicBezTo>
                <a:cubicBezTo>
                  <a:pt x="362465" y="1314481"/>
                  <a:pt x="355689" y="1301870"/>
                  <a:pt x="346465" y="1294999"/>
                </a:cubicBezTo>
                <a:close/>
                <a:moveTo>
                  <a:pt x="3428648" y="2251292"/>
                </a:moveTo>
                <a:cubicBezTo>
                  <a:pt x="3426294" y="2250763"/>
                  <a:pt x="3423541" y="2251704"/>
                  <a:pt x="3422225" y="2254433"/>
                </a:cubicBezTo>
                <a:cubicBezTo>
                  <a:pt x="3400953" y="2299610"/>
                  <a:pt x="3393518" y="2350339"/>
                  <a:pt x="3377612" y="2397492"/>
                </a:cubicBezTo>
                <a:cubicBezTo>
                  <a:pt x="3361424" y="2445679"/>
                  <a:pt x="3353611" y="2495938"/>
                  <a:pt x="3347965" y="2546291"/>
                </a:cubicBezTo>
                <a:cubicBezTo>
                  <a:pt x="3347494" y="2550714"/>
                  <a:pt x="3353707" y="2552785"/>
                  <a:pt x="3355589" y="2548550"/>
                </a:cubicBezTo>
                <a:cubicBezTo>
                  <a:pt x="3374130" y="2506574"/>
                  <a:pt x="3375729" y="2454432"/>
                  <a:pt x="3389188" y="2410103"/>
                </a:cubicBezTo>
                <a:cubicBezTo>
                  <a:pt x="3404248" y="2360785"/>
                  <a:pt x="3428248" y="2308551"/>
                  <a:pt x="3432671" y="2256975"/>
                </a:cubicBezTo>
                <a:cubicBezTo>
                  <a:pt x="3432954" y="2253821"/>
                  <a:pt x="3431000" y="2251821"/>
                  <a:pt x="3428648" y="2251292"/>
                </a:cubicBezTo>
                <a:close/>
                <a:moveTo>
                  <a:pt x="174595" y="1230082"/>
                </a:moveTo>
                <a:cubicBezTo>
                  <a:pt x="172466" y="1230811"/>
                  <a:pt x="170701" y="1232835"/>
                  <a:pt x="171218" y="1235424"/>
                </a:cubicBezTo>
                <a:cubicBezTo>
                  <a:pt x="173571" y="1247847"/>
                  <a:pt x="190513" y="1260271"/>
                  <a:pt x="199360" y="1268553"/>
                </a:cubicBezTo>
                <a:cubicBezTo>
                  <a:pt x="212066" y="1280505"/>
                  <a:pt x="226654" y="1297259"/>
                  <a:pt x="242842" y="1304035"/>
                </a:cubicBezTo>
                <a:cubicBezTo>
                  <a:pt x="246137" y="1305447"/>
                  <a:pt x="248489" y="1300553"/>
                  <a:pt x="246230" y="1298294"/>
                </a:cubicBezTo>
                <a:cubicBezTo>
                  <a:pt x="235407" y="1287376"/>
                  <a:pt x="224866" y="1276836"/>
                  <a:pt x="213383" y="1266576"/>
                </a:cubicBezTo>
                <a:cubicBezTo>
                  <a:pt x="203972" y="1258106"/>
                  <a:pt x="184960" y="1245400"/>
                  <a:pt x="180160" y="1232506"/>
                </a:cubicBezTo>
                <a:cubicBezTo>
                  <a:pt x="179219" y="1229917"/>
                  <a:pt x="176725" y="1229353"/>
                  <a:pt x="174595" y="1230082"/>
                </a:cubicBezTo>
                <a:close/>
                <a:moveTo>
                  <a:pt x="295452" y="1263000"/>
                </a:moveTo>
                <a:cubicBezTo>
                  <a:pt x="292536" y="1260741"/>
                  <a:pt x="287642" y="1264599"/>
                  <a:pt x="289524" y="1267894"/>
                </a:cubicBezTo>
                <a:cubicBezTo>
                  <a:pt x="292441" y="1273070"/>
                  <a:pt x="296582" y="1276929"/>
                  <a:pt x="300253" y="1281635"/>
                </a:cubicBezTo>
                <a:cubicBezTo>
                  <a:pt x="304300" y="1286811"/>
                  <a:pt x="307405" y="1292458"/>
                  <a:pt x="312206" y="1296976"/>
                </a:cubicBezTo>
                <a:cubicBezTo>
                  <a:pt x="314653" y="1299328"/>
                  <a:pt x="319076" y="1296882"/>
                  <a:pt x="318041" y="1293494"/>
                </a:cubicBezTo>
                <a:cubicBezTo>
                  <a:pt x="314182" y="1280317"/>
                  <a:pt x="305618" y="1271563"/>
                  <a:pt x="295452" y="1263000"/>
                </a:cubicBezTo>
                <a:close/>
                <a:moveTo>
                  <a:pt x="3397154" y="2223950"/>
                </a:moveTo>
                <a:cubicBezTo>
                  <a:pt x="3394343" y="2223045"/>
                  <a:pt x="3391166" y="2223939"/>
                  <a:pt x="3389753" y="2227704"/>
                </a:cubicBezTo>
                <a:cubicBezTo>
                  <a:pt x="3365566" y="2293680"/>
                  <a:pt x="3338553" y="2365586"/>
                  <a:pt x="3336578" y="2436455"/>
                </a:cubicBezTo>
                <a:cubicBezTo>
                  <a:pt x="3336484" y="2441915"/>
                  <a:pt x="3345237" y="2442668"/>
                  <a:pt x="3346270" y="2437302"/>
                </a:cubicBezTo>
                <a:cubicBezTo>
                  <a:pt x="3353895" y="2396644"/>
                  <a:pt x="3367825" y="2356174"/>
                  <a:pt x="3378836" y="2316174"/>
                </a:cubicBezTo>
                <a:cubicBezTo>
                  <a:pt x="3386459" y="2288596"/>
                  <a:pt x="3401894" y="2259515"/>
                  <a:pt x="3402366" y="2230997"/>
                </a:cubicBezTo>
                <a:cubicBezTo>
                  <a:pt x="3402413" y="2227563"/>
                  <a:pt x="3399966" y="2224856"/>
                  <a:pt x="3397154" y="2223950"/>
                </a:cubicBezTo>
                <a:close/>
                <a:moveTo>
                  <a:pt x="455842" y="1307234"/>
                </a:moveTo>
                <a:cubicBezTo>
                  <a:pt x="454536" y="1307423"/>
                  <a:pt x="453336" y="1308364"/>
                  <a:pt x="453100" y="1309964"/>
                </a:cubicBezTo>
                <a:cubicBezTo>
                  <a:pt x="452630" y="1313634"/>
                  <a:pt x="453288" y="1316551"/>
                  <a:pt x="453760" y="1320222"/>
                </a:cubicBezTo>
                <a:cubicBezTo>
                  <a:pt x="454513" y="1325305"/>
                  <a:pt x="462512" y="1323611"/>
                  <a:pt x="461760" y="1318529"/>
                </a:cubicBezTo>
                <a:cubicBezTo>
                  <a:pt x="461289" y="1315046"/>
                  <a:pt x="460724" y="1312127"/>
                  <a:pt x="459218" y="1309022"/>
                </a:cubicBezTo>
                <a:cubicBezTo>
                  <a:pt x="458560" y="1307610"/>
                  <a:pt x="457148" y="1307045"/>
                  <a:pt x="455842" y="1307234"/>
                </a:cubicBezTo>
                <a:close/>
                <a:moveTo>
                  <a:pt x="3013095" y="2099422"/>
                </a:moveTo>
                <a:cubicBezTo>
                  <a:pt x="3007637" y="2095469"/>
                  <a:pt x="2999731" y="2101397"/>
                  <a:pt x="3003872" y="2107610"/>
                </a:cubicBezTo>
                <a:cubicBezTo>
                  <a:pt x="3007165" y="2112503"/>
                  <a:pt x="3009896" y="2121350"/>
                  <a:pt x="3013001" y="2126903"/>
                </a:cubicBezTo>
                <a:cubicBezTo>
                  <a:pt x="3016107" y="2132457"/>
                  <a:pt x="3023072" y="2143751"/>
                  <a:pt x="3021566" y="2150244"/>
                </a:cubicBezTo>
                <a:cubicBezTo>
                  <a:pt x="3020154" y="2156080"/>
                  <a:pt x="3027872" y="2157491"/>
                  <a:pt x="3031071" y="2154198"/>
                </a:cubicBezTo>
                <a:cubicBezTo>
                  <a:pt x="3038790" y="2146291"/>
                  <a:pt x="3033801" y="2134151"/>
                  <a:pt x="3029660" y="2125680"/>
                </a:cubicBezTo>
                <a:cubicBezTo>
                  <a:pt x="3025519" y="2117115"/>
                  <a:pt x="3020625" y="2104880"/>
                  <a:pt x="3013095" y="2099422"/>
                </a:cubicBezTo>
                <a:close/>
                <a:moveTo>
                  <a:pt x="3070131" y="2107987"/>
                </a:moveTo>
                <a:cubicBezTo>
                  <a:pt x="3068014" y="2106010"/>
                  <a:pt x="3065095" y="2105963"/>
                  <a:pt x="3062637" y="2107080"/>
                </a:cubicBezTo>
                <a:cubicBezTo>
                  <a:pt x="3060178" y="2108197"/>
                  <a:pt x="3058178" y="2110480"/>
                  <a:pt x="3057895" y="2113163"/>
                </a:cubicBezTo>
                <a:cubicBezTo>
                  <a:pt x="3057801" y="2114104"/>
                  <a:pt x="3058084" y="2114574"/>
                  <a:pt x="3058178" y="2115327"/>
                </a:cubicBezTo>
                <a:cubicBezTo>
                  <a:pt x="3058084" y="2115233"/>
                  <a:pt x="3057989" y="2115233"/>
                  <a:pt x="3057895" y="2115139"/>
                </a:cubicBezTo>
                <a:cubicBezTo>
                  <a:pt x="3058365" y="2121257"/>
                  <a:pt x="3060436" y="2126716"/>
                  <a:pt x="3061849" y="2132645"/>
                </a:cubicBezTo>
                <a:cubicBezTo>
                  <a:pt x="3062978" y="2137163"/>
                  <a:pt x="3067495" y="2145539"/>
                  <a:pt x="3067683" y="2149962"/>
                </a:cubicBezTo>
                <a:cubicBezTo>
                  <a:pt x="3067777" y="2155987"/>
                  <a:pt x="3075308" y="2159563"/>
                  <a:pt x="3079824" y="2154951"/>
                </a:cubicBezTo>
                <a:cubicBezTo>
                  <a:pt x="3091401" y="2142998"/>
                  <a:pt x="3080577" y="2117774"/>
                  <a:pt x="3070131" y="2107987"/>
                </a:cubicBezTo>
                <a:close/>
                <a:moveTo>
                  <a:pt x="1822792" y="1697164"/>
                </a:moveTo>
                <a:cubicBezTo>
                  <a:pt x="1817051" y="1692176"/>
                  <a:pt x="1807075" y="1700458"/>
                  <a:pt x="1811216" y="1706951"/>
                </a:cubicBezTo>
                <a:cubicBezTo>
                  <a:pt x="1822980" y="1725869"/>
                  <a:pt x="1839733" y="1747423"/>
                  <a:pt x="1858180" y="1760128"/>
                </a:cubicBezTo>
                <a:cubicBezTo>
                  <a:pt x="1863451" y="1763799"/>
                  <a:pt x="1871168" y="1758529"/>
                  <a:pt x="1868157" y="1752317"/>
                </a:cubicBezTo>
                <a:cubicBezTo>
                  <a:pt x="1858368" y="1731987"/>
                  <a:pt x="1839921" y="1711940"/>
                  <a:pt x="1822792" y="1697164"/>
                </a:cubicBezTo>
                <a:close/>
                <a:moveTo>
                  <a:pt x="1901003" y="1711187"/>
                </a:moveTo>
                <a:cubicBezTo>
                  <a:pt x="1894603" y="1705164"/>
                  <a:pt x="1885474" y="1714670"/>
                  <a:pt x="1890180" y="1721541"/>
                </a:cubicBezTo>
                <a:cubicBezTo>
                  <a:pt x="1901380" y="1737823"/>
                  <a:pt x="1914933" y="1752599"/>
                  <a:pt x="1930274" y="1765022"/>
                </a:cubicBezTo>
                <a:cubicBezTo>
                  <a:pt x="1934321" y="1768317"/>
                  <a:pt x="1941192" y="1763046"/>
                  <a:pt x="1938463" y="1758341"/>
                </a:cubicBezTo>
                <a:cubicBezTo>
                  <a:pt x="1928486" y="1740928"/>
                  <a:pt x="1915685" y="1724928"/>
                  <a:pt x="1901003" y="1711187"/>
                </a:cubicBezTo>
                <a:close/>
                <a:moveTo>
                  <a:pt x="316911" y="1205117"/>
                </a:moveTo>
                <a:cubicBezTo>
                  <a:pt x="312770" y="1202764"/>
                  <a:pt x="310135" y="1208787"/>
                  <a:pt x="312959" y="1211516"/>
                </a:cubicBezTo>
                <a:cubicBezTo>
                  <a:pt x="318041" y="1216506"/>
                  <a:pt x="320676" y="1223564"/>
                  <a:pt x="324630" y="1229305"/>
                </a:cubicBezTo>
                <a:cubicBezTo>
                  <a:pt x="330088" y="1237305"/>
                  <a:pt x="336206" y="1244741"/>
                  <a:pt x="341382" y="1253023"/>
                </a:cubicBezTo>
                <a:cubicBezTo>
                  <a:pt x="351736" y="1269587"/>
                  <a:pt x="361900" y="1286340"/>
                  <a:pt x="372912" y="1302434"/>
                </a:cubicBezTo>
                <a:cubicBezTo>
                  <a:pt x="375077" y="1305540"/>
                  <a:pt x="379688" y="1302151"/>
                  <a:pt x="378371" y="1298952"/>
                </a:cubicBezTo>
                <a:cubicBezTo>
                  <a:pt x="369429" y="1277587"/>
                  <a:pt x="356536" y="1257352"/>
                  <a:pt x="343547" y="1238246"/>
                </a:cubicBezTo>
                <a:cubicBezTo>
                  <a:pt x="336488" y="1227800"/>
                  <a:pt x="328111" y="1211422"/>
                  <a:pt x="316911" y="1205117"/>
                </a:cubicBezTo>
                <a:close/>
                <a:moveTo>
                  <a:pt x="1206888" y="1479186"/>
                </a:moveTo>
                <a:cubicBezTo>
                  <a:pt x="1204252" y="1477869"/>
                  <a:pt x="1200864" y="1480881"/>
                  <a:pt x="1201617" y="1483610"/>
                </a:cubicBezTo>
                <a:cubicBezTo>
                  <a:pt x="1204065" y="1492833"/>
                  <a:pt x="1209617" y="1501304"/>
                  <a:pt x="1213569" y="1509869"/>
                </a:cubicBezTo>
                <a:cubicBezTo>
                  <a:pt x="1215170" y="1513445"/>
                  <a:pt x="1220722" y="1512881"/>
                  <a:pt x="1221100" y="1508834"/>
                </a:cubicBezTo>
                <a:cubicBezTo>
                  <a:pt x="1222135" y="1496974"/>
                  <a:pt x="1217994" y="1484740"/>
                  <a:pt x="1206888" y="1479186"/>
                </a:cubicBezTo>
                <a:close/>
                <a:moveTo>
                  <a:pt x="1192900" y="1472646"/>
                </a:moveTo>
                <a:cubicBezTo>
                  <a:pt x="1190041" y="1469587"/>
                  <a:pt x="1186041" y="1467988"/>
                  <a:pt x="1181288" y="1469493"/>
                </a:cubicBezTo>
                <a:cubicBezTo>
                  <a:pt x="1178559" y="1470339"/>
                  <a:pt x="1177429" y="1472975"/>
                  <a:pt x="1178653" y="1475611"/>
                </a:cubicBezTo>
                <a:cubicBezTo>
                  <a:pt x="1180440" y="1479563"/>
                  <a:pt x="1184959" y="1484364"/>
                  <a:pt x="1186088" y="1487657"/>
                </a:cubicBezTo>
                <a:cubicBezTo>
                  <a:pt x="1188534" y="1494528"/>
                  <a:pt x="1197946" y="1491045"/>
                  <a:pt x="1197664" y="1484552"/>
                </a:cubicBezTo>
                <a:cubicBezTo>
                  <a:pt x="1197477" y="1480222"/>
                  <a:pt x="1195759" y="1475705"/>
                  <a:pt x="1192900" y="1472646"/>
                </a:cubicBezTo>
                <a:close/>
                <a:moveTo>
                  <a:pt x="249524" y="1178387"/>
                </a:moveTo>
                <a:cubicBezTo>
                  <a:pt x="244535" y="1172740"/>
                  <a:pt x="236818" y="1181494"/>
                  <a:pt x="241713" y="1187046"/>
                </a:cubicBezTo>
                <a:cubicBezTo>
                  <a:pt x="261383" y="1209353"/>
                  <a:pt x="282748" y="1231845"/>
                  <a:pt x="301382" y="1254905"/>
                </a:cubicBezTo>
                <a:cubicBezTo>
                  <a:pt x="303735" y="1257728"/>
                  <a:pt x="308347" y="1254623"/>
                  <a:pt x="307312" y="1251517"/>
                </a:cubicBezTo>
                <a:cubicBezTo>
                  <a:pt x="303454" y="1239187"/>
                  <a:pt x="292441" y="1228458"/>
                  <a:pt x="284158" y="1218858"/>
                </a:cubicBezTo>
                <a:cubicBezTo>
                  <a:pt x="272583" y="1205399"/>
                  <a:pt x="261289" y="1191752"/>
                  <a:pt x="249524" y="1178387"/>
                </a:cubicBezTo>
                <a:close/>
                <a:moveTo>
                  <a:pt x="515124" y="1259989"/>
                </a:moveTo>
                <a:cubicBezTo>
                  <a:pt x="501571" y="1262906"/>
                  <a:pt x="497712" y="1286906"/>
                  <a:pt x="496865" y="1297918"/>
                </a:cubicBezTo>
                <a:cubicBezTo>
                  <a:pt x="496583" y="1301870"/>
                  <a:pt x="502324" y="1303847"/>
                  <a:pt x="504394" y="1300364"/>
                </a:cubicBezTo>
                <a:cubicBezTo>
                  <a:pt x="510701" y="1289635"/>
                  <a:pt x="513053" y="1276929"/>
                  <a:pt x="519171" y="1266200"/>
                </a:cubicBezTo>
                <a:cubicBezTo>
                  <a:pt x="520771" y="1263376"/>
                  <a:pt x="518701" y="1259235"/>
                  <a:pt x="515124" y="1259989"/>
                </a:cubicBezTo>
                <a:close/>
                <a:moveTo>
                  <a:pt x="288394" y="1188081"/>
                </a:moveTo>
                <a:cubicBezTo>
                  <a:pt x="285948" y="1184928"/>
                  <a:pt x="282395" y="1185446"/>
                  <a:pt x="280065" y="1187540"/>
                </a:cubicBezTo>
                <a:cubicBezTo>
                  <a:pt x="277736" y="1189635"/>
                  <a:pt x="276630" y="1193304"/>
                  <a:pt x="279076" y="1196458"/>
                </a:cubicBezTo>
                <a:cubicBezTo>
                  <a:pt x="299500" y="1222999"/>
                  <a:pt x="316912" y="1252646"/>
                  <a:pt x="339783" y="1277305"/>
                </a:cubicBezTo>
                <a:cubicBezTo>
                  <a:pt x="342324" y="1280129"/>
                  <a:pt x="347124" y="1276741"/>
                  <a:pt x="345242" y="1273352"/>
                </a:cubicBezTo>
                <a:cubicBezTo>
                  <a:pt x="328582" y="1243422"/>
                  <a:pt x="309100" y="1215470"/>
                  <a:pt x="288394" y="1188081"/>
                </a:cubicBezTo>
                <a:close/>
                <a:moveTo>
                  <a:pt x="1237852" y="1480976"/>
                </a:moveTo>
                <a:cubicBezTo>
                  <a:pt x="1234275" y="1480317"/>
                  <a:pt x="1232488" y="1484458"/>
                  <a:pt x="1234088" y="1486999"/>
                </a:cubicBezTo>
                <a:cubicBezTo>
                  <a:pt x="1237193" y="1492270"/>
                  <a:pt x="1234370" y="1504411"/>
                  <a:pt x="1233710" y="1510341"/>
                </a:cubicBezTo>
                <a:cubicBezTo>
                  <a:pt x="1233051" y="1516551"/>
                  <a:pt x="1242087" y="1520505"/>
                  <a:pt x="1244816" y="1514012"/>
                </a:cubicBezTo>
                <a:cubicBezTo>
                  <a:pt x="1248580" y="1504977"/>
                  <a:pt x="1250558" y="1483894"/>
                  <a:pt x="1237852" y="1480976"/>
                </a:cubicBezTo>
                <a:close/>
                <a:moveTo>
                  <a:pt x="198042" y="1157682"/>
                </a:moveTo>
                <a:cubicBezTo>
                  <a:pt x="196771" y="1155423"/>
                  <a:pt x="194253" y="1155352"/>
                  <a:pt x="192324" y="1156423"/>
                </a:cubicBezTo>
                <a:cubicBezTo>
                  <a:pt x="190395" y="1157493"/>
                  <a:pt x="189054" y="1159705"/>
                  <a:pt x="190136" y="1162011"/>
                </a:cubicBezTo>
                <a:cubicBezTo>
                  <a:pt x="198512" y="1180176"/>
                  <a:pt x="215359" y="1195517"/>
                  <a:pt x="227312" y="1211424"/>
                </a:cubicBezTo>
                <a:cubicBezTo>
                  <a:pt x="235500" y="1222341"/>
                  <a:pt x="246417" y="1242105"/>
                  <a:pt x="259406" y="1248318"/>
                </a:cubicBezTo>
                <a:cubicBezTo>
                  <a:pt x="262795" y="1249917"/>
                  <a:pt x="265241" y="1245493"/>
                  <a:pt x="262701" y="1243235"/>
                </a:cubicBezTo>
                <a:cubicBezTo>
                  <a:pt x="258465" y="1239470"/>
                  <a:pt x="256018" y="1232411"/>
                  <a:pt x="252724" y="1227612"/>
                </a:cubicBezTo>
                <a:cubicBezTo>
                  <a:pt x="247266" y="1219800"/>
                  <a:pt x="241523" y="1212083"/>
                  <a:pt x="235689" y="1204458"/>
                </a:cubicBezTo>
                <a:cubicBezTo>
                  <a:pt x="223642" y="1188929"/>
                  <a:pt x="207642" y="1174906"/>
                  <a:pt x="198042" y="1157682"/>
                </a:cubicBezTo>
                <a:close/>
                <a:moveTo>
                  <a:pt x="3193531" y="2080916"/>
                </a:moveTo>
                <a:cubicBezTo>
                  <a:pt x="3190484" y="2079281"/>
                  <a:pt x="3186272" y="2079468"/>
                  <a:pt x="3183448" y="2082574"/>
                </a:cubicBezTo>
                <a:cubicBezTo>
                  <a:pt x="3171966" y="2095374"/>
                  <a:pt x="3184107" y="2117586"/>
                  <a:pt x="3185802" y="2132268"/>
                </a:cubicBezTo>
                <a:cubicBezTo>
                  <a:pt x="3189377" y="2163045"/>
                  <a:pt x="3196437" y="2192974"/>
                  <a:pt x="3202178" y="2223374"/>
                </a:cubicBezTo>
                <a:cubicBezTo>
                  <a:pt x="3203402" y="2229398"/>
                  <a:pt x="3212343" y="2229304"/>
                  <a:pt x="3213096" y="2223091"/>
                </a:cubicBezTo>
                <a:cubicBezTo>
                  <a:pt x="3215824" y="2199092"/>
                  <a:pt x="3209048" y="2175939"/>
                  <a:pt x="3206037" y="2152221"/>
                </a:cubicBezTo>
                <a:cubicBezTo>
                  <a:pt x="3204813" y="2142433"/>
                  <a:pt x="3204249" y="2132457"/>
                  <a:pt x="3202555" y="2122669"/>
                </a:cubicBezTo>
                <a:cubicBezTo>
                  <a:pt x="3201236" y="2115044"/>
                  <a:pt x="3193613" y="2097069"/>
                  <a:pt x="3196625" y="2090198"/>
                </a:cubicBezTo>
                <a:cubicBezTo>
                  <a:pt x="3198461" y="2086010"/>
                  <a:pt x="3196578" y="2082550"/>
                  <a:pt x="3193531" y="2080916"/>
                </a:cubicBezTo>
                <a:close/>
                <a:moveTo>
                  <a:pt x="456865" y="1229023"/>
                </a:moveTo>
                <a:cubicBezTo>
                  <a:pt x="454700" y="1227046"/>
                  <a:pt x="451029" y="1228929"/>
                  <a:pt x="450747" y="1231658"/>
                </a:cubicBezTo>
                <a:cubicBezTo>
                  <a:pt x="449242" y="1246435"/>
                  <a:pt x="445006" y="1261964"/>
                  <a:pt x="445289" y="1276834"/>
                </a:cubicBezTo>
                <a:cubicBezTo>
                  <a:pt x="445383" y="1280505"/>
                  <a:pt x="450183" y="1283046"/>
                  <a:pt x="452536" y="1279376"/>
                </a:cubicBezTo>
                <a:cubicBezTo>
                  <a:pt x="457900" y="1271093"/>
                  <a:pt x="458746" y="1261023"/>
                  <a:pt x="459689" y="1251423"/>
                </a:cubicBezTo>
                <a:cubicBezTo>
                  <a:pt x="460441" y="1243799"/>
                  <a:pt x="463077" y="1234763"/>
                  <a:pt x="456865" y="1229023"/>
                </a:cubicBezTo>
                <a:close/>
                <a:moveTo>
                  <a:pt x="491030" y="1234669"/>
                </a:moveTo>
                <a:cubicBezTo>
                  <a:pt x="485194" y="1240317"/>
                  <a:pt x="482181" y="1247187"/>
                  <a:pt x="480206" y="1254623"/>
                </a:cubicBezTo>
                <a:cubicBezTo>
                  <a:pt x="480676" y="1248599"/>
                  <a:pt x="480959" y="1242670"/>
                  <a:pt x="480488" y="1236552"/>
                </a:cubicBezTo>
                <a:cubicBezTo>
                  <a:pt x="480206" y="1232600"/>
                  <a:pt x="475405" y="1232223"/>
                  <a:pt x="473523" y="1235140"/>
                </a:cubicBezTo>
                <a:cubicBezTo>
                  <a:pt x="467312" y="1244834"/>
                  <a:pt x="466653" y="1261870"/>
                  <a:pt x="466935" y="1273164"/>
                </a:cubicBezTo>
                <a:cubicBezTo>
                  <a:pt x="467499" y="1292082"/>
                  <a:pt x="466370" y="1309588"/>
                  <a:pt x="465147" y="1328600"/>
                </a:cubicBezTo>
                <a:cubicBezTo>
                  <a:pt x="464959" y="1330952"/>
                  <a:pt x="468629" y="1332645"/>
                  <a:pt x="469853" y="1330199"/>
                </a:cubicBezTo>
                <a:cubicBezTo>
                  <a:pt x="477100" y="1316740"/>
                  <a:pt x="478417" y="1301775"/>
                  <a:pt x="478417" y="1286623"/>
                </a:cubicBezTo>
                <a:cubicBezTo>
                  <a:pt x="478888" y="1286435"/>
                  <a:pt x="479546" y="1286435"/>
                  <a:pt x="479830" y="1286059"/>
                </a:cubicBezTo>
                <a:cubicBezTo>
                  <a:pt x="486135" y="1277587"/>
                  <a:pt x="487924" y="1267235"/>
                  <a:pt x="491217" y="1257447"/>
                </a:cubicBezTo>
                <a:cubicBezTo>
                  <a:pt x="493665" y="1250199"/>
                  <a:pt x="498277" y="1244741"/>
                  <a:pt x="497712" y="1236928"/>
                </a:cubicBezTo>
                <a:cubicBezTo>
                  <a:pt x="497429" y="1233823"/>
                  <a:pt x="493005" y="1232788"/>
                  <a:pt x="491030" y="1234669"/>
                </a:cubicBezTo>
                <a:close/>
                <a:moveTo>
                  <a:pt x="300630" y="1168129"/>
                </a:moveTo>
                <a:cubicBezTo>
                  <a:pt x="298464" y="1166528"/>
                  <a:pt x="295453" y="1168693"/>
                  <a:pt x="295359" y="1171046"/>
                </a:cubicBezTo>
                <a:cubicBezTo>
                  <a:pt x="295265" y="1177823"/>
                  <a:pt x="300818" y="1183846"/>
                  <a:pt x="306841" y="1186294"/>
                </a:cubicBezTo>
                <a:cubicBezTo>
                  <a:pt x="311264" y="1188083"/>
                  <a:pt x="313619" y="1182153"/>
                  <a:pt x="310512" y="1179424"/>
                </a:cubicBezTo>
                <a:cubicBezTo>
                  <a:pt x="306653" y="1176035"/>
                  <a:pt x="304677" y="1171235"/>
                  <a:pt x="300630" y="1168129"/>
                </a:cubicBezTo>
                <a:close/>
                <a:moveTo>
                  <a:pt x="449841" y="1212082"/>
                </a:moveTo>
                <a:cubicBezTo>
                  <a:pt x="448418" y="1211705"/>
                  <a:pt x="446748" y="1212129"/>
                  <a:pt x="445853" y="1213587"/>
                </a:cubicBezTo>
                <a:cubicBezTo>
                  <a:pt x="442841" y="1218670"/>
                  <a:pt x="441618" y="1222717"/>
                  <a:pt x="441335" y="1228835"/>
                </a:cubicBezTo>
                <a:cubicBezTo>
                  <a:pt x="441335" y="1231846"/>
                  <a:pt x="445570" y="1233917"/>
                  <a:pt x="447359" y="1230906"/>
                </a:cubicBezTo>
                <a:cubicBezTo>
                  <a:pt x="450747" y="1225447"/>
                  <a:pt x="451971" y="1221588"/>
                  <a:pt x="452347" y="1215376"/>
                </a:cubicBezTo>
                <a:cubicBezTo>
                  <a:pt x="452442" y="1213635"/>
                  <a:pt x="451265" y="1212459"/>
                  <a:pt x="449841" y="1212082"/>
                </a:cubicBezTo>
                <a:close/>
                <a:moveTo>
                  <a:pt x="265147" y="1152975"/>
                </a:moveTo>
                <a:cubicBezTo>
                  <a:pt x="262607" y="1151094"/>
                  <a:pt x="259030" y="1152599"/>
                  <a:pt x="259030" y="1155988"/>
                </a:cubicBezTo>
                <a:cubicBezTo>
                  <a:pt x="259124" y="1164081"/>
                  <a:pt x="265336" y="1173493"/>
                  <a:pt x="272771" y="1176317"/>
                </a:cubicBezTo>
                <a:cubicBezTo>
                  <a:pt x="276912" y="1177823"/>
                  <a:pt x="281995" y="1172270"/>
                  <a:pt x="277760" y="1169164"/>
                </a:cubicBezTo>
                <a:cubicBezTo>
                  <a:pt x="271830" y="1164929"/>
                  <a:pt x="270889" y="1157117"/>
                  <a:pt x="265147" y="1152975"/>
                </a:cubicBezTo>
                <a:close/>
                <a:moveTo>
                  <a:pt x="465335" y="1199469"/>
                </a:moveTo>
                <a:cubicBezTo>
                  <a:pt x="462230" y="1203046"/>
                  <a:pt x="461947" y="1203987"/>
                  <a:pt x="461006" y="1208504"/>
                </a:cubicBezTo>
                <a:cubicBezTo>
                  <a:pt x="459876" y="1213681"/>
                  <a:pt x="467689" y="1217635"/>
                  <a:pt x="470041" y="1212176"/>
                </a:cubicBezTo>
                <a:cubicBezTo>
                  <a:pt x="472113" y="1207282"/>
                  <a:pt x="472395" y="1206528"/>
                  <a:pt x="471923" y="1201540"/>
                </a:cubicBezTo>
                <a:cubicBezTo>
                  <a:pt x="471547" y="1198340"/>
                  <a:pt x="467501" y="1196928"/>
                  <a:pt x="465335" y="1199469"/>
                </a:cubicBezTo>
                <a:close/>
                <a:moveTo>
                  <a:pt x="3474013" y="2129457"/>
                </a:moveTo>
                <a:cubicBezTo>
                  <a:pt x="3471730" y="2129728"/>
                  <a:pt x="3469612" y="2131046"/>
                  <a:pt x="3468906" y="2133398"/>
                </a:cubicBezTo>
                <a:cubicBezTo>
                  <a:pt x="3465424" y="2145163"/>
                  <a:pt x="3460718" y="2156834"/>
                  <a:pt x="3456577" y="2168316"/>
                </a:cubicBezTo>
                <a:cubicBezTo>
                  <a:pt x="3450929" y="2184127"/>
                  <a:pt x="3448577" y="2202010"/>
                  <a:pt x="3441895" y="2217162"/>
                </a:cubicBezTo>
                <a:cubicBezTo>
                  <a:pt x="3438318" y="2225257"/>
                  <a:pt x="3451212" y="2232034"/>
                  <a:pt x="3455823" y="2224315"/>
                </a:cubicBezTo>
                <a:cubicBezTo>
                  <a:pt x="3465988" y="2207374"/>
                  <a:pt x="3469753" y="2186386"/>
                  <a:pt x="3476529" y="2167751"/>
                </a:cubicBezTo>
                <a:cubicBezTo>
                  <a:pt x="3480765" y="2156363"/>
                  <a:pt x="3488294" y="2142904"/>
                  <a:pt x="3480106" y="2131799"/>
                </a:cubicBezTo>
                <a:cubicBezTo>
                  <a:pt x="3478741" y="2129964"/>
                  <a:pt x="3476295" y="2129187"/>
                  <a:pt x="3474013" y="2129457"/>
                </a:cubicBezTo>
                <a:close/>
                <a:moveTo>
                  <a:pt x="3527636" y="2136739"/>
                </a:moveTo>
                <a:cubicBezTo>
                  <a:pt x="3525072" y="2135821"/>
                  <a:pt x="3521753" y="2136222"/>
                  <a:pt x="3519825" y="2138103"/>
                </a:cubicBezTo>
                <a:cubicBezTo>
                  <a:pt x="3499306" y="2157869"/>
                  <a:pt x="3492153" y="2194293"/>
                  <a:pt x="3481895" y="2219986"/>
                </a:cubicBezTo>
                <a:cubicBezTo>
                  <a:pt x="3479072" y="2227140"/>
                  <a:pt x="3488860" y="2232692"/>
                  <a:pt x="3492719" y="2225727"/>
                </a:cubicBezTo>
                <a:cubicBezTo>
                  <a:pt x="3507025" y="2199563"/>
                  <a:pt x="3522083" y="2171516"/>
                  <a:pt x="3530930" y="2143280"/>
                </a:cubicBezTo>
                <a:cubicBezTo>
                  <a:pt x="3532012" y="2139892"/>
                  <a:pt x="3530201" y="2137657"/>
                  <a:pt x="3527636" y="2136739"/>
                </a:cubicBezTo>
                <a:close/>
                <a:moveTo>
                  <a:pt x="606229" y="1227799"/>
                </a:moveTo>
                <a:cubicBezTo>
                  <a:pt x="597664" y="1225917"/>
                  <a:pt x="590417" y="1228740"/>
                  <a:pt x="583358" y="1233540"/>
                </a:cubicBezTo>
                <a:cubicBezTo>
                  <a:pt x="576299" y="1238340"/>
                  <a:pt x="563405" y="1242952"/>
                  <a:pt x="561617" y="1252270"/>
                </a:cubicBezTo>
                <a:cubicBezTo>
                  <a:pt x="560771" y="1256693"/>
                  <a:pt x="565570" y="1260646"/>
                  <a:pt x="569429" y="1257258"/>
                </a:cubicBezTo>
                <a:cubicBezTo>
                  <a:pt x="572723" y="1254529"/>
                  <a:pt x="577429" y="1254153"/>
                  <a:pt x="581006" y="1252270"/>
                </a:cubicBezTo>
                <a:cubicBezTo>
                  <a:pt x="584488" y="1250481"/>
                  <a:pt x="587688" y="1247658"/>
                  <a:pt x="590700" y="1245305"/>
                </a:cubicBezTo>
                <a:cubicBezTo>
                  <a:pt x="596065" y="1241070"/>
                  <a:pt x="601335" y="1237494"/>
                  <a:pt x="607547" y="1234481"/>
                </a:cubicBezTo>
                <a:cubicBezTo>
                  <a:pt x="610558" y="1232976"/>
                  <a:pt x="609052" y="1228458"/>
                  <a:pt x="606229" y="1227799"/>
                </a:cubicBezTo>
                <a:close/>
                <a:moveTo>
                  <a:pt x="3211331" y="2036445"/>
                </a:moveTo>
                <a:cubicBezTo>
                  <a:pt x="3207778" y="2037750"/>
                  <a:pt x="3205144" y="2041162"/>
                  <a:pt x="3206508" y="2045773"/>
                </a:cubicBezTo>
                <a:cubicBezTo>
                  <a:pt x="3209331" y="2055562"/>
                  <a:pt x="3211778" y="2066762"/>
                  <a:pt x="3213755" y="2076833"/>
                </a:cubicBezTo>
                <a:cubicBezTo>
                  <a:pt x="3215355" y="2084832"/>
                  <a:pt x="3214225" y="2090386"/>
                  <a:pt x="3219871" y="2096692"/>
                </a:cubicBezTo>
                <a:cubicBezTo>
                  <a:pt x="3224201" y="2101491"/>
                  <a:pt x="3232672" y="2098009"/>
                  <a:pt x="3231542" y="2091327"/>
                </a:cubicBezTo>
                <a:cubicBezTo>
                  <a:pt x="3230131" y="2082856"/>
                  <a:pt x="3232672" y="2075327"/>
                  <a:pt x="3230225" y="2066479"/>
                </a:cubicBezTo>
                <a:cubicBezTo>
                  <a:pt x="3227684" y="2057444"/>
                  <a:pt x="3226554" y="2047845"/>
                  <a:pt x="3221661" y="2039750"/>
                </a:cubicBezTo>
                <a:cubicBezTo>
                  <a:pt x="3219355" y="2035940"/>
                  <a:pt x="3214884" y="2035139"/>
                  <a:pt x="3211331" y="2036445"/>
                </a:cubicBezTo>
                <a:close/>
                <a:moveTo>
                  <a:pt x="276755" y="1124043"/>
                </a:moveTo>
                <a:cubicBezTo>
                  <a:pt x="281677" y="1125959"/>
                  <a:pt x="286748" y="1128929"/>
                  <a:pt x="292159" y="1133305"/>
                </a:cubicBezTo>
                <a:cubicBezTo>
                  <a:pt x="316818" y="1153353"/>
                  <a:pt x="334041" y="1192507"/>
                  <a:pt x="349383" y="1219423"/>
                </a:cubicBezTo>
                <a:cubicBezTo>
                  <a:pt x="374137" y="1262811"/>
                  <a:pt x="396818" y="1307894"/>
                  <a:pt x="417712" y="1353352"/>
                </a:cubicBezTo>
                <a:cubicBezTo>
                  <a:pt x="425523" y="1370294"/>
                  <a:pt x="434841" y="1386482"/>
                  <a:pt x="442654" y="1403423"/>
                </a:cubicBezTo>
                <a:cubicBezTo>
                  <a:pt x="449900" y="1419046"/>
                  <a:pt x="453571" y="1435893"/>
                  <a:pt x="458276" y="1452270"/>
                </a:cubicBezTo>
                <a:cubicBezTo>
                  <a:pt x="449054" y="1429306"/>
                  <a:pt x="440489" y="1405399"/>
                  <a:pt x="426559" y="1384882"/>
                </a:cubicBezTo>
                <a:cubicBezTo>
                  <a:pt x="424865" y="1382341"/>
                  <a:pt x="420253" y="1384035"/>
                  <a:pt x="421383" y="1387235"/>
                </a:cubicBezTo>
                <a:cubicBezTo>
                  <a:pt x="434936" y="1425259"/>
                  <a:pt x="449900" y="1467140"/>
                  <a:pt x="470794" y="1503940"/>
                </a:cubicBezTo>
                <a:cubicBezTo>
                  <a:pt x="469477" y="1502246"/>
                  <a:pt x="468159" y="1500646"/>
                  <a:pt x="466841" y="1498858"/>
                </a:cubicBezTo>
                <a:cubicBezTo>
                  <a:pt x="453759" y="1480599"/>
                  <a:pt x="444912" y="1458105"/>
                  <a:pt x="434935" y="1437870"/>
                </a:cubicBezTo>
                <a:cubicBezTo>
                  <a:pt x="426183" y="1420175"/>
                  <a:pt x="416958" y="1401070"/>
                  <a:pt x="405571" y="1385164"/>
                </a:cubicBezTo>
                <a:cubicBezTo>
                  <a:pt x="396536" y="1372740"/>
                  <a:pt x="383076" y="1366059"/>
                  <a:pt x="372724" y="1354670"/>
                </a:cubicBezTo>
                <a:cubicBezTo>
                  <a:pt x="370748" y="1352506"/>
                  <a:pt x="366794" y="1355328"/>
                  <a:pt x="367924" y="1357964"/>
                </a:cubicBezTo>
                <a:cubicBezTo>
                  <a:pt x="374889" y="1373212"/>
                  <a:pt x="389477" y="1383187"/>
                  <a:pt x="399171" y="1396834"/>
                </a:cubicBezTo>
                <a:cubicBezTo>
                  <a:pt x="409712" y="1411612"/>
                  <a:pt x="418371" y="1427047"/>
                  <a:pt x="426370" y="1443329"/>
                </a:cubicBezTo>
                <a:cubicBezTo>
                  <a:pt x="430135" y="1450858"/>
                  <a:pt x="433900" y="1457917"/>
                  <a:pt x="437760" y="1464882"/>
                </a:cubicBezTo>
                <a:cubicBezTo>
                  <a:pt x="430512" y="1455658"/>
                  <a:pt x="423358" y="1446341"/>
                  <a:pt x="416112" y="1437305"/>
                </a:cubicBezTo>
                <a:cubicBezTo>
                  <a:pt x="403782" y="1421870"/>
                  <a:pt x="388819" y="1408411"/>
                  <a:pt x="375736" y="1393729"/>
                </a:cubicBezTo>
                <a:cubicBezTo>
                  <a:pt x="362370" y="1378858"/>
                  <a:pt x="341194" y="1363517"/>
                  <a:pt x="331218" y="1346859"/>
                </a:cubicBezTo>
                <a:cubicBezTo>
                  <a:pt x="329430" y="1343941"/>
                  <a:pt x="324253" y="1344882"/>
                  <a:pt x="325006" y="1348835"/>
                </a:cubicBezTo>
                <a:cubicBezTo>
                  <a:pt x="327924" y="1363329"/>
                  <a:pt x="345053" y="1373588"/>
                  <a:pt x="354183" y="1383564"/>
                </a:cubicBezTo>
                <a:cubicBezTo>
                  <a:pt x="374417" y="1405870"/>
                  <a:pt x="396724" y="1428740"/>
                  <a:pt x="414042" y="1453399"/>
                </a:cubicBezTo>
                <a:cubicBezTo>
                  <a:pt x="415171" y="1454999"/>
                  <a:pt x="416112" y="1456505"/>
                  <a:pt x="417148" y="1458106"/>
                </a:cubicBezTo>
                <a:cubicBezTo>
                  <a:pt x="415924" y="1456976"/>
                  <a:pt x="414700" y="1455752"/>
                  <a:pt x="413383" y="1454717"/>
                </a:cubicBezTo>
                <a:cubicBezTo>
                  <a:pt x="403124" y="1446152"/>
                  <a:pt x="393617" y="1436835"/>
                  <a:pt x="383641" y="1427987"/>
                </a:cubicBezTo>
                <a:cubicBezTo>
                  <a:pt x="381382" y="1425918"/>
                  <a:pt x="353053" y="1406434"/>
                  <a:pt x="352865" y="1405682"/>
                </a:cubicBezTo>
                <a:cubicBezTo>
                  <a:pt x="352018" y="1402764"/>
                  <a:pt x="347312" y="1400694"/>
                  <a:pt x="345618" y="1404177"/>
                </a:cubicBezTo>
                <a:cubicBezTo>
                  <a:pt x="345242" y="1404929"/>
                  <a:pt x="344865" y="1405682"/>
                  <a:pt x="344489" y="1406434"/>
                </a:cubicBezTo>
                <a:cubicBezTo>
                  <a:pt x="343547" y="1408411"/>
                  <a:pt x="344677" y="1410482"/>
                  <a:pt x="345994" y="1411799"/>
                </a:cubicBezTo>
                <a:cubicBezTo>
                  <a:pt x="364912" y="1429683"/>
                  <a:pt x="384677" y="1447000"/>
                  <a:pt x="404441" y="1464035"/>
                </a:cubicBezTo>
                <a:cubicBezTo>
                  <a:pt x="419217" y="1476740"/>
                  <a:pt x="433242" y="1493870"/>
                  <a:pt x="448864" y="1507423"/>
                </a:cubicBezTo>
                <a:cubicBezTo>
                  <a:pt x="392771" y="1467987"/>
                  <a:pt x="334888" y="1431941"/>
                  <a:pt x="271171" y="1402670"/>
                </a:cubicBezTo>
                <a:cubicBezTo>
                  <a:pt x="219501" y="1378859"/>
                  <a:pt x="171972" y="1349682"/>
                  <a:pt x="124724" y="1318152"/>
                </a:cubicBezTo>
                <a:cubicBezTo>
                  <a:pt x="103924" y="1304317"/>
                  <a:pt x="88300" y="1286624"/>
                  <a:pt x="68819" y="1271565"/>
                </a:cubicBezTo>
                <a:cubicBezTo>
                  <a:pt x="63642" y="1267612"/>
                  <a:pt x="-11370" y="1217353"/>
                  <a:pt x="21948" y="1211611"/>
                </a:cubicBezTo>
                <a:cubicBezTo>
                  <a:pt x="24489" y="1211141"/>
                  <a:pt x="26842" y="1208882"/>
                  <a:pt x="27030" y="1206246"/>
                </a:cubicBezTo>
                <a:cubicBezTo>
                  <a:pt x="28066" y="1185634"/>
                  <a:pt x="74748" y="1220647"/>
                  <a:pt x="83595" y="1232317"/>
                </a:cubicBezTo>
                <a:cubicBezTo>
                  <a:pt x="85478" y="1234765"/>
                  <a:pt x="90559" y="1234388"/>
                  <a:pt x="90183" y="1230530"/>
                </a:cubicBezTo>
                <a:cubicBezTo>
                  <a:pt x="88771" y="1217635"/>
                  <a:pt x="80018" y="1208600"/>
                  <a:pt x="68912" y="1202012"/>
                </a:cubicBezTo>
                <a:lnTo>
                  <a:pt x="68913" y="1201918"/>
                </a:lnTo>
                <a:cubicBezTo>
                  <a:pt x="64678" y="1192507"/>
                  <a:pt x="47924" y="1177071"/>
                  <a:pt x="63077" y="1167283"/>
                </a:cubicBezTo>
                <a:cubicBezTo>
                  <a:pt x="65807" y="1165494"/>
                  <a:pt x="95360" y="1156553"/>
                  <a:pt x="96395" y="1156741"/>
                </a:cubicBezTo>
                <a:cubicBezTo>
                  <a:pt x="110418" y="1159188"/>
                  <a:pt x="120112" y="1179047"/>
                  <a:pt x="129430" y="1188553"/>
                </a:cubicBezTo>
                <a:cubicBezTo>
                  <a:pt x="138371" y="1197682"/>
                  <a:pt x="147595" y="1210670"/>
                  <a:pt x="159453" y="1215752"/>
                </a:cubicBezTo>
                <a:cubicBezTo>
                  <a:pt x="163030" y="1217258"/>
                  <a:pt x="166701" y="1212835"/>
                  <a:pt x="163595" y="1209917"/>
                </a:cubicBezTo>
                <a:cubicBezTo>
                  <a:pt x="159172" y="1205870"/>
                  <a:pt x="155125" y="1201352"/>
                  <a:pt x="151170" y="1196741"/>
                </a:cubicBezTo>
                <a:cubicBezTo>
                  <a:pt x="151171" y="1194576"/>
                  <a:pt x="150700" y="1192883"/>
                  <a:pt x="149571" y="1190718"/>
                </a:cubicBezTo>
                <a:cubicBezTo>
                  <a:pt x="146372" y="1184129"/>
                  <a:pt x="142701" y="1177729"/>
                  <a:pt x="139595" y="1170952"/>
                </a:cubicBezTo>
                <a:cubicBezTo>
                  <a:pt x="136112" y="1163235"/>
                  <a:pt x="133007" y="1156082"/>
                  <a:pt x="132348" y="1147517"/>
                </a:cubicBezTo>
                <a:cubicBezTo>
                  <a:pt x="131971" y="1142623"/>
                  <a:pt x="132536" y="1137918"/>
                  <a:pt x="132819" y="1133212"/>
                </a:cubicBezTo>
                <a:cubicBezTo>
                  <a:pt x="135924" y="1121071"/>
                  <a:pt x="142795" y="1112976"/>
                  <a:pt x="152206" y="1119094"/>
                </a:cubicBezTo>
                <a:cubicBezTo>
                  <a:pt x="153995" y="1120224"/>
                  <a:pt x="156348" y="1120788"/>
                  <a:pt x="158324" y="1119752"/>
                </a:cubicBezTo>
                <a:cubicBezTo>
                  <a:pt x="163030" y="1117235"/>
                  <a:pt x="167642" y="1116629"/>
                  <a:pt x="172167" y="1117128"/>
                </a:cubicBezTo>
                <a:cubicBezTo>
                  <a:pt x="185742" y="1118623"/>
                  <a:pt x="198536" y="1130059"/>
                  <a:pt x="210748" y="1129636"/>
                </a:cubicBezTo>
                <a:cubicBezTo>
                  <a:pt x="223077" y="1129259"/>
                  <a:pt x="218936" y="1128411"/>
                  <a:pt x="231265" y="1125776"/>
                </a:cubicBezTo>
                <a:cubicBezTo>
                  <a:pt x="248559" y="1122035"/>
                  <a:pt x="261989" y="1118294"/>
                  <a:pt x="276755" y="1124043"/>
                </a:cubicBezTo>
                <a:close/>
                <a:moveTo>
                  <a:pt x="1646097" y="1542529"/>
                </a:moveTo>
                <a:cubicBezTo>
                  <a:pt x="1650838" y="1544905"/>
                  <a:pt x="1653380" y="1547941"/>
                  <a:pt x="1655357" y="1551376"/>
                </a:cubicBezTo>
                <a:lnTo>
                  <a:pt x="1661256" y="1576958"/>
                </a:lnTo>
                <a:lnTo>
                  <a:pt x="1654802" y="1576915"/>
                </a:lnTo>
                <a:lnTo>
                  <a:pt x="1650086" y="1566905"/>
                </a:lnTo>
                <a:cubicBezTo>
                  <a:pt x="1646886" y="1559282"/>
                  <a:pt x="1643593" y="1553163"/>
                  <a:pt x="1637946" y="1547140"/>
                </a:cubicBezTo>
                <a:cubicBezTo>
                  <a:pt x="1635404" y="1544504"/>
                  <a:pt x="1631357" y="1546859"/>
                  <a:pt x="1630604" y="1549775"/>
                </a:cubicBezTo>
                <a:cubicBezTo>
                  <a:pt x="1629193" y="1555798"/>
                  <a:pt x="1632769" y="1559564"/>
                  <a:pt x="1635310" y="1564929"/>
                </a:cubicBezTo>
                <a:cubicBezTo>
                  <a:pt x="1636723" y="1568035"/>
                  <a:pt x="1637946" y="1571234"/>
                  <a:pt x="1639262" y="1574341"/>
                </a:cubicBezTo>
                <a:lnTo>
                  <a:pt x="1640679" y="1577514"/>
                </a:lnTo>
                <a:lnTo>
                  <a:pt x="1631224" y="1578200"/>
                </a:lnTo>
                <a:lnTo>
                  <a:pt x="1631262" y="1577823"/>
                </a:lnTo>
                <a:cubicBezTo>
                  <a:pt x="1627969" y="1572552"/>
                  <a:pt x="1627498" y="1566152"/>
                  <a:pt x="1623827" y="1561070"/>
                </a:cubicBezTo>
                <a:cubicBezTo>
                  <a:pt x="1619969" y="1555705"/>
                  <a:pt x="1614605" y="1551846"/>
                  <a:pt x="1609522" y="1547705"/>
                </a:cubicBezTo>
                <a:cubicBezTo>
                  <a:pt x="1607262" y="1545823"/>
                  <a:pt x="1603216" y="1547140"/>
                  <a:pt x="1603498" y="1550434"/>
                </a:cubicBezTo>
                <a:cubicBezTo>
                  <a:pt x="1603968" y="1557776"/>
                  <a:pt x="1607357" y="1560976"/>
                  <a:pt x="1612157" y="1566341"/>
                </a:cubicBezTo>
                <a:lnTo>
                  <a:pt x="1621059" y="1578936"/>
                </a:lnTo>
                <a:lnTo>
                  <a:pt x="1620521" y="1578975"/>
                </a:lnTo>
                <a:lnTo>
                  <a:pt x="1608029" y="1582752"/>
                </a:lnTo>
                <a:lnTo>
                  <a:pt x="1608016" y="1581964"/>
                </a:lnTo>
                <a:cubicBezTo>
                  <a:pt x="1606416" y="1580269"/>
                  <a:pt x="1605663" y="1577070"/>
                  <a:pt x="1604251" y="1574998"/>
                </a:cubicBezTo>
                <a:cubicBezTo>
                  <a:pt x="1601710" y="1571234"/>
                  <a:pt x="1599170" y="1567564"/>
                  <a:pt x="1596722" y="1563517"/>
                </a:cubicBezTo>
                <a:cubicBezTo>
                  <a:pt x="1595028" y="1560788"/>
                  <a:pt x="1590980" y="1561634"/>
                  <a:pt x="1590133" y="1564552"/>
                </a:cubicBezTo>
                <a:cubicBezTo>
                  <a:pt x="1588816" y="1569116"/>
                  <a:pt x="1590276" y="1574341"/>
                  <a:pt x="1593110" y="1578728"/>
                </a:cubicBezTo>
                <a:lnTo>
                  <a:pt x="1600744" y="1584956"/>
                </a:lnTo>
                <a:lnTo>
                  <a:pt x="1593521" y="1587140"/>
                </a:lnTo>
                <a:cubicBezTo>
                  <a:pt x="1590321" y="1589305"/>
                  <a:pt x="1588721" y="1593445"/>
                  <a:pt x="1589569" y="1597304"/>
                </a:cubicBezTo>
                <a:lnTo>
                  <a:pt x="1574973" y="1591298"/>
                </a:lnTo>
                <a:lnTo>
                  <a:pt x="1572412" y="1567209"/>
                </a:lnTo>
                <a:cubicBezTo>
                  <a:pt x="1574339" y="1557136"/>
                  <a:pt x="1579850" y="1548035"/>
                  <a:pt x="1590509" y="1540929"/>
                </a:cubicBezTo>
                <a:cubicBezTo>
                  <a:pt x="1595309" y="1537729"/>
                  <a:pt x="1618934" y="1537259"/>
                  <a:pt x="1623638" y="1537635"/>
                </a:cubicBezTo>
                <a:cubicBezTo>
                  <a:pt x="1634416" y="1538435"/>
                  <a:pt x="1641356" y="1540153"/>
                  <a:pt x="1646097" y="1542529"/>
                </a:cubicBezTo>
                <a:close/>
                <a:moveTo>
                  <a:pt x="1240770" y="1414341"/>
                </a:moveTo>
                <a:cubicBezTo>
                  <a:pt x="1237569" y="1412458"/>
                  <a:pt x="1234463" y="1415752"/>
                  <a:pt x="1234464" y="1418764"/>
                </a:cubicBezTo>
                <a:cubicBezTo>
                  <a:pt x="1234463" y="1426952"/>
                  <a:pt x="1236252" y="1438716"/>
                  <a:pt x="1239545" y="1446246"/>
                </a:cubicBezTo>
                <a:cubicBezTo>
                  <a:pt x="1242840" y="1453870"/>
                  <a:pt x="1255358" y="1450011"/>
                  <a:pt x="1251970" y="1442388"/>
                </a:cubicBezTo>
                <a:cubicBezTo>
                  <a:pt x="1247734" y="1432882"/>
                  <a:pt x="1250935" y="1420269"/>
                  <a:pt x="1240770" y="1414341"/>
                </a:cubicBezTo>
                <a:close/>
                <a:moveTo>
                  <a:pt x="3152495" y="1983692"/>
                </a:moveTo>
                <a:cubicBezTo>
                  <a:pt x="3150813" y="1982621"/>
                  <a:pt x="3148624" y="1982339"/>
                  <a:pt x="3146837" y="1983374"/>
                </a:cubicBezTo>
                <a:cubicBezTo>
                  <a:pt x="3139025" y="1987892"/>
                  <a:pt x="3138837" y="1995139"/>
                  <a:pt x="3140531" y="2003516"/>
                </a:cubicBezTo>
                <a:cubicBezTo>
                  <a:pt x="3142036" y="2010857"/>
                  <a:pt x="3144765" y="2018763"/>
                  <a:pt x="3147495" y="2025821"/>
                </a:cubicBezTo>
                <a:cubicBezTo>
                  <a:pt x="3149566" y="2031280"/>
                  <a:pt x="3157567" y="2040692"/>
                  <a:pt x="3157567" y="2046057"/>
                </a:cubicBezTo>
                <a:cubicBezTo>
                  <a:pt x="3157472" y="2051139"/>
                  <a:pt x="3163589" y="2056597"/>
                  <a:pt x="3168107" y="2052080"/>
                </a:cubicBezTo>
                <a:cubicBezTo>
                  <a:pt x="3186366" y="2034103"/>
                  <a:pt x="3152673" y="2009351"/>
                  <a:pt x="3155119" y="1988739"/>
                </a:cubicBezTo>
                <a:cubicBezTo>
                  <a:pt x="3155354" y="1986621"/>
                  <a:pt x="3154178" y="1984762"/>
                  <a:pt x="3152495" y="1983692"/>
                </a:cubicBezTo>
                <a:close/>
                <a:moveTo>
                  <a:pt x="675953" y="1188457"/>
                </a:moveTo>
                <a:cubicBezTo>
                  <a:pt x="680764" y="1190041"/>
                  <a:pt x="684817" y="1192058"/>
                  <a:pt x="687264" y="1194576"/>
                </a:cubicBezTo>
                <a:cubicBezTo>
                  <a:pt x="666558" y="1199094"/>
                  <a:pt x="644911" y="1208975"/>
                  <a:pt x="626935" y="1215282"/>
                </a:cubicBezTo>
                <a:cubicBezTo>
                  <a:pt x="622888" y="1216694"/>
                  <a:pt x="624770" y="1222341"/>
                  <a:pt x="628348" y="1222906"/>
                </a:cubicBezTo>
                <a:cubicBezTo>
                  <a:pt x="650465" y="1226106"/>
                  <a:pt x="669382" y="1216412"/>
                  <a:pt x="690558" y="1211518"/>
                </a:cubicBezTo>
                <a:cubicBezTo>
                  <a:pt x="703452" y="1208505"/>
                  <a:pt x="739500" y="1195329"/>
                  <a:pt x="735076" y="1231000"/>
                </a:cubicBezTo>
                <a:cubicBezTo>
                  <a:pt x="734982" y="1231564"/>
                  <a:pt x="738559" y="1235800"/>
                  <a:pt x="738277" y="1236082"/>
                </a:cubicBezTo>
                <a:cubicBezTo>
                  <a:pt x="735265" y="1238717"/>
                  <a:pt x="686607" y="1231753"/>
                  <a:pt x="688865" y="1231846"/>
                </a:cubicBezTo>
                <a:cubicBezTo>
                  <a:pt x="676818" y="1231000"/>
                  <a:pt x="669100" y="1228741"/>
                  <a:pt x="657053" y="1231659"/>
                </a:cubicBezTo>
                <a:cubicBezTo>
                  <a:pt x="630888" y="1237870"/>
                  <a:pt x="610465" y="1259895"/>
                  <a:pt x="593335" y="1279188"/>
                </a:cubicBezTo>
                <a:cubicBezTo>
                  <a:pt x="573570" y="1301493"/>
                  <a:pt x="564724" y="1314952"/>
                  <a:pt x="555406" y="1341870"/>
                </a:cubicBezTo>
                <a:cubicBezTo>
                  <a:pt x="545524" y="1370388"/>
                  <a:pt x="527453" y="1393353"/>
                  <a:pt x="520488" y="1422811"/>
                </a:cubicBezTo>
                <a:cubicBezTo>
                  <a:pt x="515688" y="1443235"/>
                  <a:pt x="511923" y="1473258"/>
                  <a:pt x="512676" y="1503375"/>
                </a:cubicBezTo>
                <a:cubicBezTo>
                  <a:pt x="512676" y="1503375"/>
                  <a:pt x="512676" y="1503375"/>
                  <a:pt x="512675" y="1503282"/>
                </a:cubicBezTo>
                <a:cubicBezTo>
                  <a:pt x="507971" y="1482011"/>
                  <a:pt x="509006" y="1460553"/>
                  <a:pt x="505147" y="1439375"/>
                </a:cubicBezTo>
                <a:cubicBezTo>
                  <a:pt x="504300" y="1434953"/>
                  <a:pt x="498371" y="1435141"/>
                  <a:pt x="497429" y="1439376"/>
                </a:cubicBezTo>
                <a:cubicBezTo>
                  <a:pt x="495547" y="1447846"/>
                  <a:pt x="494983" y="1457258"/>
                  <a:pt x="495360" y="1467047"/>
                </a:cubicBezTo>
                <a:cubicBezTo>
                  <a:pt x="493948" y="1460270"/>
                  <a:pt x="492065" y="1453588"/>
                  <a:pt x="490935" y="1446717"/>
                </a:cubicBezTo>
                <a:cubicBezTo>
                  <a:pt x="487924" y="1428458"/>
                  <a:pt x="486511" y="1409823"/>
                  <a:pt x="474747" y="1395047"/>
                </a:cubicBezTo>
                <a:cubicBezTo>
                  <a:pt x="473618" y="1393635"/>
                  <a:pt x="471171" y="1394764"/>
                  <a:pt x="471264" y="1396458"/>
                </a:cubicBezTo>
                <a:cubicBezTo>
                  <a:pt x="473524" y="1432882"/>
                  <a:pt x="480959" y="1470717"/>
                  <a:pt x="492065" y="1506670"/>
                </a:cubicBezTo>
                <a:cubicBezTo>
                  <a:pt x="475688" y="1470059"/>
                  <a:pt x="468159" y="1429964"/>
                  <a:pt x="456959" y="1389117"/>
                </a:cubicBezTo>
                <a:cubicBezTo>
                  <a:pt x="451029" y="1367753"/>
                  <a:pt x="405007" y="1176694"/>
                  <a:pt x="452536" y="1190529"/>
                </a:cubicBezTo>
                <a:cubicBezTo>
                  <a:pt x="456112" y="1191564"/>
                  <a:pt x="459312" y="1188835"/>
                  <a:pt x="460347" y="1185635"/>
                </a:cubicBezTo>
                <a:cubicBezTo>
                  <a:pt x="465430" y="1169542"/>
                  <a:pt x="477571" y="1168129"/>
                  <a:pt x="489336" y="1166058"/>
                </a:cubicBezTo>
                <a:cubicBezTo>
                  <a:pt x="484159" y="1171706"/>
                  <a:pt x="478606" y="1176223"/>
                  <a:pt x="478041" y="1184318"/>
                </a:cubicBezTo>
                <a:cubicBezTo>
                  <a:pt x="477853" y="1187235"/>
                  <a:pt x="481241" y="1189776"/>
                  <a:pt x="483876" y="1188176"/>
                </a:cubicBezTo>
                <a:cubicBezTo>
                  <a:pt x="492347" y="1183094"/>
                  <a:pt x="496770" y="1173964"/>
                  <a:pt x="503829" y="1167377"/>
                </a:cubicBezTo>
                <a:cubicBezTo>
                  <a:pt x="509570" y="1162105"/>
                  <a:pt x="524912" y="1160883"/>
                  <a:pt x="535359" y="1162765"/>
                </a:cubicBezTo>
                <a:cubicBezTo>
                  <a:pt x="528394" y="1169165"/>
                  <a:pt x="522089" y="1176694"/>
                  <a:pt x="515217" y="1183189"/>
                </a:cubicBezTo>
                <a:cubicBezTo>
                  <a:pt x="503264" y="1194388"/>
                  <a:pt x="486418" y="1204553"/>
                  <a:pt x="485665" y="1222812"/>
                </a:cubicBezTo>
                <a:cubicBezTo>
                  <a:pt x="485476" y="1226576"/>
                  <a:pt x="489712" y="1228647"/>
                  <a:pt x="492441" y="1225729"/>
                </a:cubicBezTo>
                <a:cubicBezTo>
                  <a:pt x="500912" y="1216506"/>
                  <a:pt x="509476" y="1207659"/>
                  <a:pt x="518700" y="1199470"/>
                </a:cubicBezTo>
                <a:cubicBezTo>
                  <a:pt x="529712" y="1189682"/>
                  <a:pt x="537524" y="1176412"/>
                  <a:pt x="550324" y="1168788"/>
                </a:cubicBezTo>
                <a:cubicBezTo>
                  <a:pt x="556158" y="1165306"/>
                  <a:pt x="563501" y="1161635"/>
                  <a:pt x="570559" y="1162294"/>
                </a:cubicBezTo>
                <a:cubicBezTo>
                  <a:pt x="580912" y="1163329"/>
                  <a:pt x="584677" y="1174906"/>
                  <a:pt x="593806" y="1177541"/>
                </a:cubicBezTo>
                <a:cubicBezTo>
                  <a:pt x="598324" y="1178859"/>
                  <a:pt x="609994" y="1174623"/>
                  <a:pt x="611500" y="1179330"/>
                </a:cubicBezTo>
                <a:cubicBezTo>
                  <a:pt x="575548" y="1193729"/>
                  <a:pt x="544865" y="1211894"/>
                  <a:pt x="523123" y="1246058"/>
                </a:cubicBezTo>
                <a:cubicBezTo>
                  <a:pt x="520583" y="1250106"/>
                  <a:pt x="526135" y="1253494"/>
                  <a:pt x="529523" y="1251612"/>
                </a:cubicBezTo>
                <a:cubicBezTo>
                  <a:pt x="537618" y="1247282"/>
                  <a:pt x="541759" y="1239470"/>
                  <a:pt x="548253" y="1232882"/>
                </a:cubicBezTo>
                <a:cubicBezTo>
                  <a:pt x="561900" y="1219047"/>
                  <a:pt x="578183" y="1209447"/>
                  <a:pt x="595782" y="1201259"/>
                </a:cubicBezTo>
                <a:cubicBezTo>
                  <a:pt x="608112" y="1195518"/>
                  <a:pt x="621853" y="1187423"/>
                  <a:pt x="635029" y="1184129"/>
                </a:cubicBezTo>
                <a:cubicBezTo>
                  <a:pt x="638512" y="1183282"/>
                  <a:pt x="649124" y="1183376"/>
                  <a:pt x="660088" y="1184941"/>
                </a:cubicBezTo>
                <a:cubicBezTo>
                  <a:pt x="665571" y="1185723"/>
                  <a:pt x="671141" y="1186873"/>
                  <a:pt x="675953" y="1188457"/>
                </a:cubicBezTo>
                <a:close/>
                <a:moveTo>
                  <a:pt x="3224496" y="1945034"/>
                </a:moveTo>
                <a:cubicBezTo>
                  <a:pt x="3221400" y="1945022"/>
                  <a:pt x="3218178" y="1946810"/>
                  <a:pt x="3217706" y="1950340"/>
                </a:cubicBezTo>
                <a:cubicBezTo>
                  <a:pt x="3215353" y="1968222"/>
                  <a:pt x="3218836" y="1981964"/>
                  <a:pt x="3220248" y="1999375"/>
                </a:cubicBezTo>
                <a:cubicBezTo>
                  <a:pt x="3220719" y="2005116"/>
                  <a:pt x="3228248" y="2005399"/>
                  <a:pt x="3229942" y="2000222"/>
                </a:cubicBezTo>
                <a:cubicBezTo>
                  <a:pt x="3235025" y="1985069"/>
                  <a:pt x="3230412" y="1966434"/>
                  <a:pt x="3230507" y="1950528"/>
                </a:cubicBezTo>
                <a:cubicBezTo>
                  <a:pt x="3230553" y="1946859"/>
                  <a:pt x="3227589" y="1945046"/>
                  <a:pt x="3224496" y="1945034"/>
                </a:cubicBezTo>
                <a:close/>
                <a:moveTo>
                  <a:pt x="3576388" y="2048034"/>
                </a:moveTo>
                <a:cubicBezTo>
                  <a:pt x="3574459" y="2046387"/>
                  <a:pt x="3571683" y="2046293"/>
                  <a:pt x="3569495" y="2047293"/>
                </a:cubicBezTo>
                <a:cubicBezTo>
                  <a:pt x="3567307" y="2048293"/>
                  <a:pt x="3565707" y="2050387"/>
                  <a:pt x="3566130" y="2053116"/>
                </a:cubicBezTo>
                <a:cubicBezTo>
                  <a:pt x="3566036" y="2052458"/>
                  <a:pt x="3557377" y="2061680"/>
                  <a:pt x="3556718" y="2062527"/>
                </a:cubicBezTo>
                <a:cubicBezTo>
                  <a:pt x="3552671" y="2068174"/>
                  <a:pt x="3548719" y="2074292"/>
                  <a:pt x="3545424" y="2080410"/>
                </a:cubicBezTo>
                <a:cubicBezTo>
                  <a:pt x="3541189" y="2088410"/>
                  <a:pt x="3538459" y="2096409"/>
                  <a:pt x="3538459" y="2105444"/>
                </a:cubicBezTo>
                <a:cubicBezTo>
                  <a:pt x="3538366" y="2116175"/>
                  <a:pt x="3553801" y="2116080"/>
                  <a:pt x="3554931" y="2105728"/>
                </a:cubicBezTo>
                <a:cubicBezTo>
                  <a:pt x="3556718" y="2089446"/>
                  <a:pt x="3573377" y="2073258"/>
                  <a:pt x="3580060" y="2058481"/>
                </a:cubicBezTo>
                <a:cubicBezTo>
                  <a:pt x="3581282" y="2055657"/>
                  <a:pt x="3581189" y="2051986"/>
                  <a:pt x="3578554" y="2049822"/>
                </a:cubicBezTo>
                <a:cubicBezTo>
                  <a:pt x="3577801" y="2049257"/>
                  <a:pt x="3577142" y="2048598"/>
                  <a:pt x="3576388" y="2048034"/>
                </a:cubicBezTo>
                <a:close/>
                <a:moveTo>
                  <a:pt x="2244511" y="1630068"/>
                </a:moveTo>
                <a:cubicBezTo>
                  <a:pt x="2248747" y="1631007"/>
                  <a:pt x="2254168" y="1633198"/>
                  <a:pt x="2261002" y="1636927"/>
                </a:cubicBezTo>
                <a:cubicBezTo>
                  <a:pt x="2280108" y="1647280"/>
                  <a:pt x="2300720" y="1705822"/>
                  <a:pt x="2318132" y="1725022"/>
                </a:cubicBezTo>
                <a:cubicBezTo>
                  <a:pt x="2324061" y="1731517"/>
                  <a:pt x="2337238" y="1726999"/>
                  <a:pt x="2337991" y="1718245"/>
                </a:cubicBezTo>
                <a:cubicBezTo>
                  <a:pt x="2340344" y="1693021"/>
                  <a:pt x="2381379" y="1736692"/>
                  <a:pt x="2385332" y="1741210"/>
                </a:cubicBezTo>
                <a:cubicBezTo>
                  <a:pt x="2403214" y="1762010"/>
                  <a:pt x="2405567" y="1776127"/>
                  <a:pt x="2415732" y="1797962"/>
                </a:cubicBezTo>
                <a:cubicBezTo>
                  <a:pt x="2428437" y="1825163"/>
                  <a:pt x="2440203" y="1853116"/>
                  <a:pt x="2449708" y="1881633"/>
                </a:cubicBezTo>
                <a:cubicBezTo>
                  <a:pt x="2451121" y="1885774"/>
                  <a:pt x="2452720" y="1889821"/>
                  <a:pt x="2454226" y="1893868"/>
                </a:cubicBezTo>
                <a:cubicBezTo>
                  <a:pt x="2426555" y="1846340"/>
                  <a:pt x="2398037" y="1799751"/>
                  <a:pt x="2372437" y="1754668"/>
                </a:cubicBezTo>
                <a:cubicBezTo>
                  <a:pt x="2367921" y="1746763"/>
                  <a:pt x="2356344" y="1753445"/>
                  <a:pt x="2360203" y="1761539"/>
                </a:cubicBezTo>
                <a:cubicBezTo>
                  <a:pt x="2387402" y="1817916"/>
                  <a:pt x="2413944" y="1878810"/>
                  <a:pt x="2442743" y="1938480"/>
                </a:cubicBezTo>
                <a:cubicBezTo>
                  <a:pt x="2417520" y="1896598"/>
                  <a:pt x="2392485" y="1854622"/>
                  <a:pt x="2363402" y="1815751"/>
                </a:cubicBezTo>
                <a:cubicBezTo>
                  <a:pt x="2359827" y="1810952"/>
                  <a:pt x="2350038" y="1813398"/>
                  <a:pt x="2352580" y="1820269"/>
                </a:cubicBezTo>
                <a:cubicBezTo>
                  <a:pt x="2379591" y="1890669"/>
                  <a:pt x="2420720" y="1963328"/>
                  <a:pt x="2468626" y="2031750"/>
                </a:cubicBezTo>
                <a:cubicBezTo>
                  <a:pt x="2444814" y="2006716"/>
                  <a:pt x="2421285" y="1981680"/>
                  <a:pt x="2398696" y="1955892"/>
                </a:cubicBezTo>
                <a:cubicBezTo>
                  <a:pt x="2393615" y="1950056"/>
                  <a:pt x="2382884" y="1957680"/>
                  <a:pt x="2387591" y="1964175"/>
                </a:cubicBezTo>
                <a:cubicBezTo>
                  <a:pt x="2419685" y="2008880"/>
                  <a:pt x="2455450" y="2055939"/>
                  <a:pt x="2494320" y="2100268"/>
                </a:cubicBezTo>
                <a:cubicBezTo>
                  <a:pt x="2466180" y="2080409"/>
                  <a:pt x="2438226" y="2061021"/>
                  <a:pt x="2411214" y="2042104"/>
                </a:cubicBezTo>
                <a:cubicBezTo>
                  <a:pt x="2404532" y="2037398"/>
                  <a:pt x="2397190" y="2046151"/>
                  <a:pt x="2403120" y="2051892"/>
                </a:cubicBezTo>
                <a:cubicBezTo>
                  <a:pt x="2430132" y="2077963"/>
                  <a:pt x="2459685" y="2104974"/>
                  <a:pt x="2490556" y="2131515"/>
                </a:cubicBezTo>
                <a:cubicBezTo>
                  <a:pt x="2460533" y="2114104"/>
                  <a:pt x="2429473" y="2098198"/>
                  <a:pt x="2397474" y="2083704"/>
                </a:cubicBezTo>
                <a:cubicBezTo>
                  <a:pt x="2330462" y="2053210"/>
                  <a:pt x="2258744" y="2051327"/>
                  <a:pt x="2187120" y="2038716"/>
                </a:cubicBezTo>
                <a:cubicBezTo>
                  <a:pt x="2147497" y="2031751"/>
                  <a:pt x="2110133" y="2020551"/>
                  <a:pt x="2071827" y="2009351"/>
                </a:cubicBezTo>
                <a:cubicBezTo>
                  <a:pt x="2031074" y="1997398"/>
                  <a:pt x="1989945" y="1995045"/>
                  <a:pt x="1949662" y="1979986"/>
                </a:cubicBezTo>
                <a:cubicBezTo>
                  <a:pt x="1810557" y="1928221"/>
                  <a:pt x="1679828" y="1858764"/>
                  <a:pt x="1558605" y="1773210"/>
                </a:cubicBezTo>
                <a:lnTo>
                  <a:pt x="1497026" y="1710673"/>
                </a:lnTo>
                <a:lnTo>
                  <a:pt x="1494446" y="1698681"/>
                </a:lnTo>
                <a:lnTo>
                  <a:pt x="1490920" y="1703968"/>
                </a:lnTo>
                <a:lnTo>
                  <a:pt x="1477992" y="1685563"/>
                </a:lnTo>
                <a:cubicBezTo>
                  <a:pt x="1472675" y="1677422"/>
                  <a:pt x="1468063" y="1669069"/>
                  <a:pt x="1468063" y="1664128"/>
                </a:cubicBezTo>
                <a:cubicBezTo>
                  <a:pt x="1468063" y="1660551"/>
                  <a:pt x="1468722" y="1657539"/>
                  <a:pt x="1469758" y="1654717"/>
                </a:cubicBezTo>
                <a:cubicBezTo>
                  <a:pt x="1496204" y="1639375"/>
                  <a:pt x="1526134" y="1701399"/>
                  <a:pt x="1539405" y="1714480"/>
                </a:cubicBezTo>
                <a:cubicBezTo>
                  <a:pt x="1554275" y="1729163"/>
                  <a:pt x="1571404" y="1742339"/>
                  <a:pt x="1591074" y="1749680"/>
                </a:cubicBezTo>
                <a:cubicBezTo>
                  <a:pt x="1596157" y="1751563"/>
                  <a:pt x="1603215" y="1746480"/>
                  <a:pt x="1599074" y="1740928"/>
                </a:cubicBezTo>
                <a:cubicBezTo>
                  <a:pt x="1582792" y="1719374"/>
                  <a:pt x="1559640" y="1704410"/>
                  <a:pt x="1542322" y="1683704"/>
                </a:cubicBezTo>
                <a:cubicBezTo>
                  <a:pt x="1531969" y="1671375"/>
                  <a:pt x="1525192" y="1655751"/>
                  <a:pt x="1512957" y="1644928"/>
                </a:cubicBezTo>
                <a:cubicBezTo>
                  <a:pt x="1507404" y="1640034"/>
                  <a:pt x="1500909" y="1636646"/>
                  <a:pt x="1494322" y="1634951"/>
                </a:cubicBezTo>
                <a:cubicBezTo>
                  <a:pt x="1500156" y="1632786"/>
                  <a:pt x="1505898" y="1630999"/>
                  <a:pt x="1509851" y="1629116"/>
                </a:cubicBezTo>
                <a:cubicBezTo>
                  <a:pt x="1556722" y="1606528"/>
                  <a:pt x="1586181" y="1611327"/>
                  <a:pt x="1631074" y="1645209"/>
                </a:cubicBezTo>
                <a:cubicBezTo>
                  <a:pt x="1631168" y="1645305"/>
                  <a:pt x="1631356" y="1645209"/>
                  <a:pt x="1631451" y="1645305"/>
                </a:cubicBezTo>
                <a:cubicBezTo>
                  <a:pt x="1637850" y="1651045"/>
                  <a:pt x="1644440" y="1656599"/>
                  <a:pt x="1651122" y="1662151"/>
                </a:cubicBezTo>
                <a:cubicBezTo>
                  <a:pt x="1679074" y="1685492"/>
                  <a:pt x="1702887" y="1710905"/>
                  <a:pt x="1727450" y="1737821"/>
                </a:cubicBezTo>
                <a:cubicBezTo>
                  <a:pt x="1733757" y="1744693"/>
                  <a:pt x="1742979" y="1734622"/>
                  <a:pt x="1737427" y="1727657"/>
                </a:cubicBezTo>
                <a:cubicBezTo>
                  <a:pt x="1722180" y="1708457"/>
                  <a:pt x="1706180" y="1690481"/>
                  <a:pt x="1688391" y="1673728"/>
                </a:cubicBezTo>
                <a:cubicBezTo>
                  <a:pt x="1662886" y="1649822"/>
                  <a:pt x="1631921" y="1628551"/>
                  <a:pt x="1612157" y="1599093"/>
                </a:cubicBezTo>
                <a:lnTo>
                  <a:pt x="1651476" y="1595322"/>
                </a:lnTo>
                <a:lnTo>
                  <a:pt x="1652451" y="1596092"/>
                </a:lnTo>
                <a:lnTo>
                  <a:pt x="1653503" y="1595127"/>
                </a:lnTo>
                <a:lnTo>
                  <a:pt x="1659146" y="1594587"/>
                </a:lnTo>
                <a:lnTo>
                  <a:pt x="1666029" y="1596253"/>
                </a:lnTo>
                <a:lnTo>
                  <a:pt x="1666118" y="1596525"/>
                </a:lnTo>
                <a:lnTo>
                  <a:pt x="1667028" y="1596495"/>
                </a:lnTo>
                <a:lnTo>
                  <a:pt x="1701474" y="1604833"/>
                </a:lnTo>
                <a:cubicBezTo>
                  <a:pt x="1721240" y="1614905"/>
                  <a:pt x="1738463" y="1630433"/>
                  <a:pt x="1754651" y="1646715"/>
                </a:cubicBezTo>
                <a:cubicBezTo>
                  <a:pt x="1764345" y="1656975"/>
                  <a:pt x="1774227" y="1667045"/>
                  <a:pt x="1784109" y="1677399"/>
                </a:cubicBezTo>
                <a:cubicBezTo>
                  <a:pt x="1792110" y="1685681"/>
                  <a:pt x="1806039" y="1674293"/>
                  <a:pt x="1798039" y="1665822"/>
                </a:cubicBezTo>
                <a:cubicBezTo>
                  <a:pt x="1789945" y="1657539"/>
                  <a:pt x="1782134" y="1649257"/>
                  <a:pt x="1774321" y="1641257"/>
                </a:cubicBezTo>
                <a:cubicBezTo>
                  <a:pt x="1766227" y="1632786"/>
                  <a:pt x="1758134" y="1624128"/>
                  <a:pt x="1750415" y="1615092"/>
                </a:cubicBezTo>
                <a:cubicBezTo>
                  <a:pt x="1740815" y="1603893"/>
                  <a:pt x="1694510" y="1561728"/>
                  <a:pt x="1743545" y="1576410"/>
                </a:cubicBezTo>
                <a:cubicBezTo>
                  <a:pt x="1764910" y="1582811"/>
                  <a:pt x="1780063" y="1608316"/>
                  <a:pt x="1794839" y="1623187"/>
                </a:cubicBezTo>
                <a:cubicBezTo>
                  <a:pt x="1807356" y="1635797"/>
                  <a:pt x="1820439" y="1647375"/>
                  <a:pt x="1832863" y="1660081"/>
                </a:cubicBezTo>
                <a:cubicBezTo>
                  <a:pt x="1832957" y="1660175"/>
                  <a:pt x="1833145" y="1660175"/>
                  <a:pt x="1833239" y="1660269"/>
                </a:cubicBezTo>
                <a:cubicBezTo>
                  <a:pt x="1843121" y="1675046"/>
                  <a:pt x="1853191" y="1689728"/>
                  <a:pt x="1864298" y="1703563"/>
                </a:cubicBezTo>
                <a:cubicBezTo>
                  <a:pt x="1871451" y="1712505"/>
                  <a:pt x="1885192" y="1701869"/>
                  <a:pt x="1878320" y="1692740"/>
                </a:cubicBezTo>
                <a:cubicBezTo>
                  <a:pt x="1853004" y="1659139"/>
                  <a:pt x="1830792" y="1623280"/>
                  <a:pt x="1805756" y="1589492"/>
                </a:cubicBezTo>
                <a:cubicBezTo>
                  <a:pt x="1790604" y="1569069"/>
                  <a:pt x="1777992" y="1568693"/>
                  <a:pt x="1796626" y="1549775"/>
                </a:cubicBezTo>
                <a:cubicBezTo>
                  <a:pt x="1802039" y="1544294"/>
                  <a:pt x="1807292" y="1541252"/>
                  <a:pt x="1812463" y="1540026"/>
                </a:cubicBezTo>
                <a:cubicBezTo>
                  <a:pt x="1827980" y="1536352"/>
                  <a:pt x="1842768" y="1549023"/>
                  <a:pt x="1858933" y="1561163"/>
                </a:cubicBezTo>
                <a:cubicBezTo>
                  <a:pt x="1864204" y="1565116"/>
                  <a:pt x="1873051" y="1560976"/>
                  <a:pt x="1873145" y="1554293"/>
                </a:cubicBezTo>
                <a:cubicBezTo>
                  <a:pt x="1873192" y="1547845"/>
                  <a:pt x="1876679" y="1545875"/>
                  <a:pt x="1882194" y="1546589"/>
                </a:cubicBezTo>
                <a:lnTo>
                  <a:pt x="1886996" y="1548489"/>
                </a:lnTo>
                <a:lnTo>
                  <a:pt x="1883121" y="1553259"/>
                </a:lnTo>
                <a:lnTo>
                  <a:pt x="1881873" y="1554199"/>
                </a:lnTo>
                <a:lnTo>
                  <a:pt x="1892981" y="1560839"/>
                </a:lnTo>
                <a:lnTo>
                  <a:pt x="1899878" y="1553590"/>
                </a:lnTo>
                <a:lnTo>
                  <a:pt x="1903403" y="1554987"/>
                </a:lnTo>
                <a:cubicBezTo>
                  <a:pt x="1919710" y="1563563"/>
                  <a:pt x="1938463" y="1575704"/>
                  <a:pt x="1948344" y="1577068"/>
                </a:cubicBezTo>
                <a:cubicBezTo>
                  <a:pt x="1952579" y="1577634"/>
                  <a:pt x="1957191" y="1575563"/>
                  <a:pt x="1958980" y="1571516"/>
                </a:cubicBezTo>
                <a:cubicBezTo>
                  <a:pt x="1969991" y="1546293"/>
                  <a:pt x="2029756" y="1633258"/>
                  <a:pt x="2035120" y="1638152"/>
                </a:cubicBezTo>
                <a:cubicBezTo>
                  <a:pt x="2045380" y="1647564"/>
                  <a:pt x="2056861" y="1653398"/>
                  <a:pt x="2069191" y="1658857"/>
                </a:cubicBezTo>
                <a:cubicBezTo>
                  <a:pt x="2083684" y="1677586"/>
                  <a:pt x="2098273" y="1696222"/>
                  <a:pt x="2111073" y="1716175"/>
                </a:cubicBezTo>
                <a:cubicBezTo>
                  <a:pt x="2131121" y="1747422"/>
                  <a:pt x="2149379" y="1780458"/>
                  <a:pt x="2172814" y="1809257"/>
                </a:cubicBezTo>
                <a:cubicBezTo>
                  <a:pt x="2178649" y="1816410"/>
                  <a:pt x="2190980" y="1807187"/>
                  <a:pt x="2185803" y="1799469"/>
                </a:cubicBezTo>
                <a:cubicBezTo>
                  <a:pt x="2156626" y="1755610"/>
                  <a:pt x="2131402" y="1709116"/>
                  <a:pt x="2099686" y="1666951"/>
                </a:cubicBezTo>
                <a:cubicBezTo>
                  <a:pt x="2092626" y="1657540"/>
                  <a:pt x="2053097" y="1614528"/>
                  <a:pt x="2053003" y="1613682"/>
                </a:cubicBezTo>
                <a:cubicBezTo>
                  <a:pt x="2051686" y="1596928"/>
                  <a:pt x="2049709" y="1585727"/>
                  <a:pt x="2086885" y="1623657"/>
                </a:cubicBezTo>
                <a:cubicBezTo>
                  <a:pt x="2091873" y="1628740"/>
                  <a:pt x="2101850" y="1623563"/>
                  <a:pt x="2098086" y="1616504"/>
                </a:cubicBezTo>
                <a:cubicBezTo>
                  <a:pt x="2074932" y="1573210"/>
                  <a:pt x="2138462" y="1629021"/>
                  <a:pt x="2151168" y="1641540"/>
                </a:cubicBezTo>
                <a:cubicBezTo>
                  <a:pt x="2155590" y="1645963"/>
                  <a:pt x="2165003" y="1640881"/>
                  <a:pt x="2163403" y="1634668"/>
                </a:cubicBezTo>
                <a:cubicBezTo>
                  <a:pt x="2153709" y="1595611"/>
                  <a:pt x="2219026" y="1686811"/>
                  <a:pt x="2231732" y="1703845"/>
                </a:cubicBezTo>
                <a:cubicBezTo>
                  <a:pt x="2237660" y="1711845"/>
                  <a:pt x="2252815" y="1707610"/>
                  <a:pt x="2249144" y="1696505"/>
                </a:cubicBezTo>
                <a:cubicBezTo>
                  <a:pt x="2243133" y="1678304"/>
                  <a:pt x="2214853" y="1623498"/>
                  <a:pt x="2244511" y="1630068"/>
                </a:cubicBezTo>
                <a:close/>
                <a:moveTo>
                  <a:pt x="3695694" y="2061386"/>
                </a:moveTo>
                <a:cubicBezTo>
                  <a:pt x="3693729" y="2059775"/>
                  <a:pt x="3690929" y="2059045"/>
                  <a:pt x="3688482" y="2059798"/>
                </a:cubicBezTo>
                <a:cubicBezTo>
                  <a:pt x="3681518" y="2061869"/>
                  <a:pt x="3680106" y="2064316"/>
                  <a:pt x="3675307" y="2070151"/>
                </a:cubicBezTo>
                <a:cubicBezTo>
                  <a:pt x="3666270" y="2081163"/>
                  <a:pt x="3656859" y="2091515"/>
                  <a:pt x="3648295" y="2103186"/>
                </a:cubicBezTo>
                <a:cubicBezTo>
                  <a:pt x="3644154" y="2108833"/>
                  <a:pt x="3651494" y="2116080"/>
                  <a:pt x="3657330" y="2112974"/>
                </a:cubicBezTo>
                <a:cubicBezTo>
                  <a:pt x="3674365" y="2103939"/>
                  <a:pt x="3691870" y="2087187"/>
                  <a:pt x="3697894" y="2068269"/>
                </a:cubicBezTo>
                <a:cubicBezTo>
                  <a:pt x="3698788" y="2065492"/>
                  <a:pt x="3697658" y="2062998"/>
                  <a:pt x="3695694" y="2061386"/>
                </a:cubicBezTo>
                <a:close/>
                <a:moveTo>
                  <a:pt x="3655154" y="2043904"/>
                </a:moveTo>
                <a:cubicBezTo>
                  <a:pt x="3652811" y="2043069"/>
                  <a:pt x="3650176" y="2043610"/>
                  <a:pt x="3648765" y="2046527"/>
                </a:cubicBezTo>
                <a:cubicBezTo>
                  <a:pt x="3643212" y="2058292"/>
                  <a:pt x="3636341" y="2069210"/>
                  <a:pt x="3630695" y="2080786"/>
                </a:cubicBezTo>
                <a:cubicBezTo>
                  <a:pt x="3626930" y="2088504"/>
                  <a:pt x="3625423" y="2097539"/>
                  <a:pt x="3620153" y="2104410"/>
                </a:cubicBezTo>
                <a:cubicBezTo>
                  <a:pt x="3615353" y="2110621"/>
                  <a:pt x="3621283" y="2119374"/>
                  <a:pt x="3628812" y="2115516"/>
                </a:cubicBezTo>
                <a:cubicBezTo>
                  <a:pt x="3638130" y="2110716"/>
                  <a:pt x="3641424" y="2102433"/>
                  <a:pt x="3645471" y="2093304"/>
                </a:cubicBezTo>
                <a:cubicBezTo>
                  <a:pt x="3651965" y="2078809"/>
                  <a:pt x="3661189" y="2066103"/>
                  <a:pt x="3659776" y="2049538"/>
                </a:cubicBezTo>
                <a:cubicBezTo>
                  <a:pt x="3659541" y="2046951"/>
                  <a:pt x="3657494" y="2044739"/>
                  <a:pt x="3655154" y="2043904"/>
                </a:cubicBezTo>
                <a:close/>
                <a:moveTo>
                  <a:pt x="1034935" y="1206152"/>
                </a:moveTo>
                <a:cubicBezTo>
                  <a:pt x="1028158" y="1232317"/>
                  <a:pt x="1025053" y="1256975"/>
                  <a:pt x="1009993" y="1282011"/>
                </a:cubicBezTo>
                <a:cubicBezTo>
                  <a:pt x="992582" y="1310999"/>
                  <a:pt x="970935" y="1336505"/>
                  <a:pt x="948818" y="1361729"/>
                </a:cubicBezTo>
                <a:cubicBezTo>
                  <a:pt x="948535" y="1362010"/>
                  <a:pt x="948253" y="1362293"/>
                  <a:pt x="947970" y="1362576"/>
                </a:cubicBezTo>
                <a:cubicBezTo>
                  <a:pt x="951547" y="1353917"/>
                  <a:pt x="953523" y="1345634"/>
                  <a:pt x="947217" y="1337352"/>
                </a:cubicBezTo>
                <a:cubicBezTo>
                  <a:pt x="945334" y="1334904"/>
                  <a:pt x="941570" y="1336787"/>
                  <a:pt x="941288" y="1339517"/>
                </a:cubicBezTo>
                <a:cubicBezTo>
                  <a:pt x="940253" y="1350905"/>
                  <a:pt x="936206" y="1362293"/>
                  <a:pt x="931594" y="1372647"/>
                </a:cubicBezTo>
                <a:cubicBezTo>
                  <a:pt x="929429" y="1377446"/>
                  <a:pt x="927264" y="1382246"/>
                  <a:pt x="925288" y="1387140"/>
                </a:cubicBezTo>
                <a:cubicBezTo>
                  <a:pt x="915500" y="1397493"/>
                  <a:pt x="905618" y="1407752"/>
                  <a:pt x="895924" y="1418104"/>
                </a:cubicBezTo>
                <a:cubicBezTo>
                  <a:pt x="897618" y="1409258"/>
                  <a:pt x="898088" y="1400129"/>
                  <a:pt x="897147" y="1392504"/>
                </a:cubicBezTo>
                <a:cubicBezTo>
                  <a:pt x="896865" y="1390718"/>
                  <a:pt x="895736" y="1388740"/>
                  <a:pt x="893758" y="1388458"/>
                </a:cubicBezTo>
                <a:cubicBezTo>
                  <a:pt x="893194" y="1388363"/>
                  <a:pt x="892629" y="1388269"/>
                  <a:pt x="892065" y="1388175"/>
                </a:cubicBezTo>
                <a:cubicBezTo>
                  <a:pt x="889146" y="1387705"/>
                  <a:pt x="886135" y="1391281"/>
                  <a:pt x="888300" y="1393917"/>
                </a:cubicBezTo>
                <a:cubicBezTo>
                  <a:pt x="888770" y="1394482"/>
                  <a:pt x="883782" y="1413869"/>
                  <a:pt x="883500" y="1415093"/>
                </a:cubicBezTo>
                <a:cubicBezTo>
                  <a:pt x="881806" y="1422717"/>
                  <a:pt x="880488" y="1430717"/>
                  <a:pt x="878136" y="1438246"/>
                </a:cubicBezTo>
                <a:cubicBezTo>
                  <a:pt x="877946" y="1438529"/>
                  <a:pt x="877664" y="1438810"/>
                  <a:pt x="877476" y="1439093"/>
                </a:cubicBezTo>
                <a:cubicBezTo>
                  <a:pt x="877006" y="1439469"/>
                  <a:pt x="876723" y="1439846"/>
                  <a:pt x="876535" y="1440316"/>
                </a:cubicBezTo>
                <a:cubicBezTo>
                  <a:pt x="872018" y="1445775"/>
                  <a:pt x="867405" y="1451046"/>
                  <a:pt x="863170" y="1456787"/>
                </a:cubicBezTo>
                <a:cubicBezTo>
                  <a:pt x="863453" y="1454435"/>
                  <a:pt x="863830" y="1451987"/>
                  <a:pt x="864112" y="1449728"/>
                </a:cubicBezTo>
                <a:cubicBezTo>
                  <a:pt x="865240" y="1439752"/>
                  <a:pt x="873335" y="1415564"/>
                  <a:pt x="859688" y="1411423"/>
                </a:cubicBezTo>
                <a:cubicBezTo>
                  <a:pt x="856676" y="1410481"/>
                  <a:pt x="852535" y="1412646"/>
                  <a:pt x="853382" y="1416317"/>
                </a:cubicBezTo>
                <a:cubicBezTo>
                  <a:pt x="856205" y="1428741"/>
                  <a:pt x="850559" y="1453399"/>
                  <a:pt x="847642" y="1465445"/>
                </a:cubicBezTo>
                <a:cubicBezTo>
                  <a:pt x="846229" y="1471093"/>
                  <a:pt x="845289" y="1476363"/>
                  <a:pt x="844347" y="1482199"/>
                </a:cubicBezTo>
                <a:cubicBezTo>
                  <a:pt x="843970" y="1484458"/>
                  <a:pt x="843218" y="1486622"/>
                  <a:pt x="842654" y="1488881"/>
                </a:cubicBezTo>
                <a:cubicBezTo>
                  <a:pt x="833806" y="1505069"/>
                  <a:pt x="826089" y="1520976"/>
                  <a:pt x="816488" y="1536034"/>
                </a:cubicBezTo>
                <a:cubicBezTo>
                  <a:pt x="820065" y="1521352"/>
                  <a:pt x="822418" y="1506199"/>
                  <a:pt x="826371" y="1492081"/>
                </a:cubicBezTo>
                <a:cubicBezTo>
                  <a:pt x="832394" y="1470716"/>
                  <a:pt x="838512" y="1433258"/>
                  <a:pt x="829665" y="1412834"/>
                </a:cubicBezTo>
                <a:cubicBezTo>
                  <a:pt x="827876" y="1408693"/>
                  <a:pt x="822418" y="1410293"/>
                  <a:pt x="822324" y="1414529"/>
                </a:cubicBezTo>
                <a:cubicBezTo>
                  <a:pt x="821193" y="1462904"/>
                  <a:pt x="805947" y="1510811"/>
                  <a:pt x="798794" y="1558811"/>
                </a:cubicBezTo>
                <a:cubicBezTo>
                  <a:pt x="798041" y="1559563"/>
                  <a:pt x="797571" y="1560410"/>
                  <a:pt x="796818" y="1561163"/>
                </a:cubicBezTo>
                <a:cubicBezTo>
                  <a:pt x="792583" y="1565399"/>
                  <a:pt x="788159" y="1569445"/>
                  <a:pt x="783735" y="1573587"/>
                </a:cubicBezTo>
                <a:cubicBezTo>
                  <a:pt x="789006" y="1559281"/>
                  <a:pt x="793805" y="1544881"/>
                  <a:pt x="797477" y="1528976"/>
                </a:cubicBezTo>
                <a:cubicBezTo>
                  <a:pt x="801523" y="1511375"/>
                  <a:pt x="811124" y="1487846"/>
                  <a:pt x="803217" y="1470433"/>
                </a:cubicBezTo>
                <a:cubicBezTo>
                  <a:pt x="801242" y="1466105"/>
                  <a:pt x="794465" y="1467328"/>
                  <a:pt x="794183" y="1472128"/>
                </a:cubicBezTo>
                <a:cubicBezTo>
                  <a:pt x="791547" y="1512975"/>
                  <a:pt x="775359" y="1551846"/>
                  <a:pt x="766230" y="1591376"/>
                </a:cubicBezTo>
                <a:cubicBezTo>
                  <a:pt x="763219" y="1594669"/>
                  <a:pt x="760206" y="1597680"/>
                  <a:pt x="757383" y="1601164"/>
                </a:cubicBezTo>
                <a:cubicBezTo>
                  <a:pt x="766606" y="1562387"/>
                  <a:pt x="767735" y="1519658"/>
                  <a:pt x="770746" y="1481540"/>
                </a:cubicBezTo>
                <a:cubicBezTo>
                  <a:pt x="771123" y="1476929"/>
                  <a:pt x="763876" y="1474481"/>
                  <a:pt x="761711" y="1478811"/>
                </a:cubicBezTo>
                <a:cubicBezTo>
                  <a:pt x="749100" y="1504411"/>
                  <a:pt x="751359" y="1535940"/>
                  <a:pt x="748347" y="1563799"/>
                </a:cubicBezTo>
                <a:cubicBezTo>
                  <a:pt x="746088" y="1584504"/>
                  <a:pt x="743547" y="1605210"/>
                  <a:pt x="740441" y="1625728"/>
                </a:cubicBezTo>
                <a:cubicBezTo>
                  <a:pt x="739782" y="1626858"/>
                  <a:pt x="739029" y="1627987"/>
                  <a:pt x="738465" y="1629210"/>
                </a:cubicBezTo>
                <a:cubicBezTo>
                  <a:pt x="737900" y="1616034"/>
                  <a:pt x="737523" y="1602857"/>
                  <a:pt x="737899" y="1589775"/>
                </a:cubicBezTo>
                <a:cubicBezTo>
                  <a:pt x="738653" y="1564175"/>
                  <a:pt x="752865" y="1530669"/>
                  <a:pt x="743736" y="1506293"/>
                </a:cubicBezTo>
                <a:cubicBezTo>
                  <a:pt x="742417" y="1502716"/>
                  <a:pt x="736583" y="1503282"/>
                  <a:pt x="736300" y="1507234"/>
                </a:cubicBezTo>
                <a:cubicBezTo>
                  <a:pt x="733948" y="1535281"/>
                  <a:pt x="724440" y="1562951"/>
                  <a:pt x="724818" y="1591376"/>
                </a:cubicBezTo>
                <a:cubicBezTo>
                  <a:pt x="724912" y="1600599"/>
                  <a:pt x="725382" y="1609727"/>
                  <a:pt x="726041" y="1618951"/>
                </a:cubicBezTo>
                <a:cubicBezTo>
                  <a:pt x="724160" y="1606810"/>
                  <a:pt x="722465" y="1594669"/>
                  <a:pt x="721807" y="1582622"/>
                </a:cubicBezTo>
                <a:cubicBezTo>
                  <a:pt x="720676" y="1561822"/>
                  <a:pt x="727829" y="1538575"/>
                  <a:pt x="720959" y="1518810"/>
                </a:cubicBezTo>
                <a:cubicBezTo>
                  <a:pt x="719452" y="1514481"/>
                  <a:pt x="712865" y="1514764"/>
                  <a:pt x="712677" y="1519752"/>
                </a:cubicBezTo>
                <a:cubicBezTo>
                  <a:pt x="710889" y="1565399"/>
                  <a:pt x="712771" y="1604740"/>
                  <a:pt x="720394" y="1649634"/>
                </a:cubicBezTo>
                <a:cubicBezTo>
                  <a:pt x="723971" y="1670999"/>
                  <a:pt x="727829" y="1694528"/>
                  <a:pt x="732911" y="1717304"/>
                </a:cubicBezTo>
                <a:cubicBezTo>
                  <a:pt x="727924" y="1706293"/>
                  <a:pt x="723217" y="1695186"/>
                  <a:pt x="719924" y="1683610"/>
                </a:cubicBezTo>
                <a:cubicBezTo>
                  <a:pt x="708535" y="1643986"/>
                  <a:pt x="711923" y="1603423"/>
                  <a:pt x="702041" y="1564551"/>
                </a:cubicBezTo>
                <a:cubicBezTo>
                  <a:pt x="700724" y="1559563"/>
                  <a:pt x="694042" y="1561163"/>
                  <a:pt x="693665" y="1565681"/>
                </a:cubicBezTo>
                <a:cubicBezTo>
                  <a:pt x="688206" y="1621775"/>
                  <a:pt x="698936" y="1679470"/>
                  <a:pt x="723217" y="1730574"/>
                </a:cubicBezTo>
                <a:cubicBezTo>
                  <a:pt x="717664" y="1720975"/>
                  <a:pt x="712206" y="1711469"/>
                  <a:pt x="706841" y="1702904"/>
                </a:cubicBezTo>
                <a:cubicBezTo>
                  <a:pt x="697712" y="1688410"/>
                  <a:pt x="691406" y="1671657"/>
                  <a:pt x="685665" y="1655469"/>
                </a:cubicBezTo>
                <a:cubicBezTo>
                  <a:pt x="682183" y="1645681"/>
                  <a:pt x="681053" y="1634669"/>
                  <a:pt x="674465" y="1626387"/>
                </a:cubicBezTo>
                <a:cubicBezTo>
                  <a:pt x="671923" y="1623093"/>
                  <a:pt x="666936" y="1625351"/>
                  <a:pt x="667877" y="1629493"/>
                </a:cubicBezTo>
                <a:cubicBezTo>
                  <a:pt x="674748" y="1659987"/>
                  <a:pt x="685383" y="1688316"/>
                  <a:pt x="702701" y="1714198"/>
                </a:cubicBezTo>
                <a:cubicBezTo>
                  <a:pt x="708912" y="1723421"/>
                  <a:pt x="715029" y="1732833"/>
                  <a:pt x="721147" y="1742151"/>
                </a:cubicBezTo>
                <a:cubicBezTo>
                  <a:pt x="712583" y="1730951"/>
                  <a:pt x="704206" y="1719846"/>
                  <a:pt x="695359" y="1709775"/>
                </a:cubicBezTo>
                <a:cubicBezTo>
                  <a:pt x="662229" y="1672411"/>
                  <a:pt x="654983" y="1637869"/>
                  <a:pt x="640583" y="1591940"/>
                </a:cubicBezTo>
                <a:cubicBezTo>
                  <a:pt x="631830" y="1563987"/>
                  <a:pt x="633994" y="1575469"/>
                  <a:pt x="638794" y="1537541"/>
                </a:cubicBezTo>
                <a:cubicBezTo>
                  <a:pt x="639171" y="1534622"/>
                  <a:pt x="644817" y="1531328"/>
                  <a:pt x="644253" y="1526246"/>
                </a:cubicBezTo>
                <a:cubicBezTo>
                  <a:pt x="641806" y="1500175"/>
                  <a:pt x="633618" y="1513634"/>
                  <a:pt x="641995" y="1476175"/>
                </a:cubicBezTo>
                <a:cubicBezTo>
                  <a:pt x="650747" y="1437304"/>
                  <a:pt x="658654" y="1443328"/>
                  <a:pt x="691407" y="1441069"/>
                </a:cubicBezTo>
                <a:cubicBezTo>
                  <a:pt x="694888" y="1440788"/>
                  <a:pt x="697147" y="1438999"/>
                  <a:pt x="698371" y="1435893"/>
                </a:cubicBezTo>
                <a:cubicBezTo>
                  <a:pt x="707501" y="1412552"/>
                  <a:pt x="706089" y="1384694"/>
                  <a:pt x="724912" y="1366811"/>
                </a:cubicBezTo>
                <a:cubicBezTo>
                  <a:pt x="728583" y="1363329"/>
                  <a:pt x="749759" y="1346575"/>
                  <a:pt x="753241" y="1359846"/>
                </a:cubicBezTo>
                <a:cubicBezTo>
                  <a:pt x="740911" y="1386952"/>
                  <a:pt x="731030" y="1408975"/>
                  <a:pt x="732348" y="1444269"/>
                </a:cubicBezTo>
                <a:cubicBezTo>
                  <a:pt x="732535" y="1448317"/>
                  <a:pt x="738276" y="1448598"/>
                  <a:pt x="739782" y="1445305"/>
                </a:cubicBezTo>
                <a:cubicBezTo>
                  <a:pt x="746559" y="1430340"/>
                  <a:pt x="744582" y="1416599"/>
                  <a:pt x="748347" y="1400505"/>
                </a:cubicBezTo>
                <a:cubicBezTo>
                  <a:pt x="751829" y="1385823"/>
                  <a:pt x="760770" y="1374622"/>
                  <a:pt x="767453" y="1361446"/>
                </a:cubicBezTo>
                <a:cubicBezTo>
                  <a:pt x="780724" y="1335564"/>
                  <a:pt x="787782" y="1311846"/>
                  <a:pt x="809712" y="1293964"/>
                </a:cubicBezTo>
                <a:cubicBezTo>
                  <a:pt x="810277" y="1298011"/>
                  <a:pt x="811500" y="1301964"/>
                  <a:pt x="813383" y="1307235"/>
                </a:cubicBezTo>
                <a:cubicBezTo>
                  <a:pt x="815453" y="1313069"/>
                  <a:pt x="816582" y="1317963"/>
                  <a:pt x="817241" y="1322764"/>
                </a:cubicBezTo>
                <a:cubicBezTo>
                  <a:pt x="807076" y="1349587"/>
                  <a:pt x="801146" y="1377917"/>
                  <a:pt x="798042" y="1406340"/>
                </a:cubicBezTo>
                <a:cubicBezTo>
                  <a:pt x="797571" y="1410575"/>
                  <a:pt x="803594" y="1411987"/>
                  <a:pt x="805664" y="1408693"/>
                </a:cubicBezTo>
                <a:cubicBezTo>
                  <a:pt x="816865" y="1390904"/>
                  <a:pt x="817430" y="1374340"/>
                  <a:pt x="822512" y="1354670"/>
                </a:cubicBezTo>
                <a:cubicBezTo>
                  <a:pt x="825336" y="1347987"/>
                  <a:pt x="827500" y="1341493"/>
                  <a:pt x="828818" y="1334810"/>
                </a:cubicBezTo>
                <a:cubicBezTo>
                  <a:pt x="837759" y="1309494"/>
                  <a:pt x="850653" y="1284929"/>
                  <a:pt x="869477" y="1266763"/>
                </a:cubicBezTo>
                <a:cubicBezTo>
                  <a:pt x="897523" y="1239564"/>
                  <a:pt x="893476" y="1268176"/>
                  <a:pt x="888394" y="1295282"/>
                </a:cubicBezTo>
                <a:cubicBezTo>
                  <a:pt x="883312" y="1308364"/>
                  <a:pt x="879924" y="1321728"/>
                  <a:pt x="873805" y="1335470"/>
                </a:cubicBezTo>
                <a:cubicBezTo>
                  <a:pt x="871453" y="1340646"/>
                  <a:pt x="877476" y="1345258"/>
                  <a:pt x="881806" y="1341399"/>
                </a:cubicBezTo>
                <a:cubicBezTo>
                  <a:pt x="889240" y="1334904"/>
                  <a:pt x="888864" y="1332741"/>
                  <a:pt x="893005" y="1323329"/>
                </a:cubicBezTo>
                <a:cubicBezTo>
                  <a:pt x="902887" y="1300552"/>
                  <a:pt x="912111" y="1281541"/>
                  <a:pt x="928583" y="1261869"/>
                </a:cubicBezTo>
                <a:cubicBezTo>
                  <a:pt x="957853" y="1226858"/>
                  <a:pt x="993523" y="1216882"/>
                  <a:pt x="1034935" y="1206152"/>
                </a:cubicBezTo>
                <a:close/>
                <a:moveTo>
                  <a:pt x="1320919" y="1293229"/>
                </a:moveTo>
                <a:cubicBezTo>
                  <a:pt x="1324370" y="1294300"/>
                  <a:pt x="1328135" y="1298411"/>
                  <a:pt x="1332158" y="1306765"/>
                </a:cubicBezTo>
                <a:cubicBezTo>
                  <a:pt x="1338652" y="1320129"/>
                  <a:pt x="1342887" y="1336976"/>
                  <a:pt x="1346746" y="1351376"/>
                </a:cubicBezTo>
                <a:cubicBezTo>
                  <a:pt x="1357286" y="1390153"/>
                  <a:pt x="1349852" y="1424411"/>
                  <a:pt x="1341099" y="1461023"/>
                </a:cubicBezTo>
                <a:cubicBezTo>
                  <a:pt x="1338935" y="1452647"/>
                  <a:pt x="1336111" y="1444646"/>
                  <a:pt x="1331875" y="1438623"/>
                </a:cubicBezTo>
                <a:cubicBezTo>
                  <a:pt x="1329334" y="1434951"/>
                  <a:pt x="1323687" y="1436834"/>
                  <a:pt x="1323781" y="1441258"/>
                </a:cubicBezTo>
                <a:cubicBezTo>
                  <a:pt x="1323970" y="1448223"/>
                  <a:pt x="1325663" y="1454999"/>
                  <a:pt x="1327263" y="1461776"/>
                </a:cubicBezTo>
                <a:cubicBezTo>
                  <a:pt x="1329616" y="1472411"/>
                  <a:pt x="1331028" y="1483235"/>
                  <a:pt x="1333287" y="1493964"/>
                </a:cubicBezTo>
                <a:cubicBezTo>
                  <a:pt x="1329899" y="1508928"/>
                  <a:pt x="1326511" y="1523894"/>
                  <a:pt x="1322747" y="1538764"/>
                </a:cubicBezTo>
                <a:cubicBezTo>
                  <a:pt x="1319828" y="1524646"/>
                  <a:pt x="1315028" y="1511375"/>
                  <a:pt x="1307875" y="1501588"/>
                </a:cubicBezTo>
                <a:cubicBezTo>
                  <a:pt x="1305993" y="1499046"/>
                  <a:pt x="1300911" y="1500175"/>
                  <a:pt x="1300911" y="1503564"/>
                </a:cubicBezTo>
                <a:cubicBezTo>
                  <a:pt x="1300911" y="1518246"/>
                  <a:pt x="1305993" y="1532363"/>
                  <a:pt x="1308534" y="1546765"/>
                </a:cubicBezTo>
                <a:cubicBezTo>
                  <a:pt x="1310323" y="1556740"/>
                  <a:pt x="1311170" y="1566811"/>
                  <a:pt x="1312299" y="1576787"/>
                </a:cubicBezTo>
                <a:cubicBezTo>
                  <a:pt x="1309946" y="1584693"/>
                  <a:pt x="1307499" y="1592693"/>
                  <a:pt x="1304770" y="1600505"/>
                </a:cubicBezTo>
                <a:cubicBezTo>
                  <a:pt x="1302887" y="1586199"/>
                  <a:pt x="1299028" y="1570481"/>
                  <a:pt x="1291970" y="1559470"/>
                </a:cubicBezTo>
                <a:cubicBezTo>
                  <a:pt x="1289240" y="1555140"/>
                  <a:pt x="1283499" y="1558153"/>
                  <a:pt x="1284158" y="1562764"/>
                </a:cubicBezTo>
                <a:cubicBezTo>
                  <a:pt x="1286417" y="1579328"/>
                  <a:pt x="1290088" y="1595800"/>
                  <a:pt x="1292253" y="1612269"/>
                </a:cubicBezTo>
                <a:cubicBezTo>
                  <a:pt x="1291028" y="1608034"/>
                  <a:pt x="1289617" y="1603893"/>
                  <a:pt x="1287829" y="1600129"/>
                </a:cubicBezTo>
                <a:cubicBezTo>
                  <a:pt x="1286605" y="1597399"/>
                  <a:pt x="1282275" y="1597587"/>
                  <a:pt x="1281805" y="1600788"/>
                </a:cubicBezTo>
                <a:cubicBezTo>
                  <a:pt x="1279923" y="1614246"/>
                  <a:pt x="1281146" y="1630622"/>
                  <a:pt x="1287735" y="1642858"/>
                </a:cubicBezTo>
                <a:cubicBezTo>
                  <a:pt x="1285853" y="1647000"/>
                  <a:pt x="1284064" y="1651234"/>
                  <a:pt x="1282088" y="1655375"/>
                </a:cubicBezTo>
                <a:cubicBezTo>
                  <a:pt x="1281899" y="1652176"/>
                  <a:pt x="1281805" y="1648976"/>
                  <a:pt x="1281239" y="1645681"/>
                </a:cubicBezTo>
                <a:cubicBezTo>
                  <a:pt x="1279451" y="1634293"/>
                  <a:pt x="1277193" y="1622905"/>
                  <a:pt x="1274935" y="1611611"/>
                </a:cubicBezTo>
                <a:cubicBezTo>
                  <a:pt x="1272770" y="1601070"/>
                  <a:pt x="1272957" y="1590435"/>
                  <a:pt x="1266840" y="1581398"/>
                </a:cubicBezTo>
                <a:cubicBezTo>
                  <a:pt x="1264393" y="1577823"/>
                  <a:pt x="1259217" y="1581304"/>
                  <a:pt x="1259781" y="1584882"/>
                </a:cubicBezTo>
                <a:cubicBezTo>
                  <a:pt x="1262511" y="1601634"/>
                  <a:pt x="1263546" y="1618575"/>
                  <a:pt x="1266369" y="1635516"/>
                </a:cubicBezTo>
                <a:cubicBezTo>
                  <a:pt x="1268912" y="1650575"/>
                  <a:pt x="1269475" y="1665351"/>
                  <a:pt x="1269946" y="1680316"/>
                </a:cubicBezTo>
                <a:cubicBezTo>
                  <a:pt x="1269382" y="1681446"/>
                  <a:pt x="1268911" y="1682481"/>
                  <a:pt x="1268346" y="1683610"/>
                </a:cubicBezTo>
                <a:cubicBezTo>
                  <a:pt x="1267028" y="1677776"/>
                  <a:pt x="1265147" y="1672128"/>
                  <a:pt x="1262511" y="1668082"/>
                </a:cubicBezTo>
                <a:cubicBezTo>
                  <a:pt x="1260629" y="1665257"/>
                  <a:pt x="1256205" y="1666011"/>
                  <a:pt x="1256016" y="1669681"/>
                </a:cubicBezTo>
                <a:cubicBezTo>
                  <a:pt x="1255639" y="1675893"/>
                  <a:pt x="1257429" y="1681446"/>
                  <a:pt x="1258746" y="1687469"/>
                </a:cubicBezTo>
                <a:cubicBezTo>
                  <a:pt x="1259593" y="1691329"/>
                  <a:pt x="1260158" y="1695093"/>
                  <a:pt x="1260911" y="1698952"/>
                </a:cubicBezTo>
                <a:cubicBezTo>
                  <a:pt x="1256205" y="1708740"/>
                  <a:pt x="1251593" y="1718528"/>
                  <a:pt x="1247453" y="1728505"/>
                </a:cubicBezTo>
                <a:cubicBezTo>
                  <a:pt x="1251121" y="1705729"/>
                  <a:pt x="1260723" y="1674388"/>
                  <a:pt x="1250746" y="1654435"/>
                </a:cubicBezTo>
                <a:cubicBezTo>
                  <a:pt x="1248676" y="1650387"/>
                  <a:pt x="1242652" y="1652834"/>
                  <a:pt x="1242746" y="1656881"/>
                </a:cubicBezTo>
                <a:cubicBezTo>
                  <a:pt x="1242840" y="1665447"/>
                  <a:pt x="1238698" y="1721351"/>
                  <a:pt x="1233052" y="1761823"/>
                </a:cubicBezTo>
                <a:cubicBezTo>
                  <a:pt x="1233052" y="1743657"/>
                  <a:pt x="1234464" y="1723611"/>
                  <a:pt x="1228346" y="1706575"/>
                </a:cubicBezTo>
                <a:cubicBezTo>
                  <a:pt x="1227028" y="1702998"/>
                  <a:pt x="1222040" y="1703470"/>
                  <a:pt x="1221099" y="1707045"/>
                </a:cubicBezTo>
                <a:cubicBezTo>
                  <a:pt x="1217429" y="1722575"/>
                  <a:pt x="1220252" y="1738858"/>
                  <a:pt x="1220628" y="1754670"/>
                </a:cubicBezTo>
                <a:cubicBezTo>
                  <a:pt x="1221099" y="1771234"/>
                  <a:pt x="1221381" y="1787705"/>
                  <a:pt x="1221664" y="1804269"/>
                </a:cubicBezTo>
                <a:cubicBezTo>
                  <a:pt x="1219593" y="1805022"/>
                  <a:pt x="1219875" y="1808035"/>
                  <a:pt x="1221664" y="1809069"/>
                </a:cubicBezTo>
                <a:cubicBezTo>
                  <a:pt x="1220817" y="1812834"/>
                  <a:pt x="1219499" y="1816598"/>
                  <a:pt x="1218746" y="1820457"/>
                </a:cubicBezTo>
                <a:cubicBezTo>
                  <a:pt x="1219218" y="1789681"/>
                  <a:pt x="1218182" y="1759093"/>
                  <a:pt x="1212346" y="1729351"/>
                </a:cubicBezTo>
                <a:cubicBezTo>
                  <a:pt x="1211499" y="1725022"/>
                  <a:pt x="1204346" y="1725587"/>
                  <a:pt x="1203782" y="1729822"/>
                </a:cubicBezTo>
                <a:cubicBezTo>
                  <a:pt x="1198416" y="1773493"/>
                  <a:pt x="1199265" y="1818669"/>
                  <a:pt x="1200017" y="1862904"/>
                </a:cubicBezTo>
                <a:cubicBezTo>
                  <a:pt x="1197381" y="1834764"/>
                  <a:pt x="1196064" y="1806152"/>
                  <a:pt x="1189476" y="1778951"/>
                </a:cubicBezTo>
                <a:cubicBezTo>
                  <a:pt x="1188723" y="1775658"/>
                  <a:pt x="1184111" y="1776788"/>
                  <a:pt x="1183829" y="1779799"/>
                </a:cubicBezTo>
                <a:cubicBezTo>
                  <a:pt x="1180911" y="1816975"/>
                  <a:pt x="1188347" y="1856505"/>
                  <a:pt x="1193522" y="1893398"/>
                </a:cubicBezTo>
                <a:cubicBezTo>
                  <a:pt x="1197005" y="1918245"/>
                  <a:pt x="1200487" y="1943751"/>
                  <a:pt x="1206135" y="1968505"/>
                </a:cubicBezTo>
                <a:cubicBezTo>
                  <a:pt x="1207923" y="1979422"/>
                  <a:pt x="1210276" y="1990057"/>
                  <a:pt x="1213476" y="2000316"/>
                </a:cubicBezTo>
                <a:cubicBezTo>
                  <a:pt x="1213947" y="2004833"/>
                  <a:pt x="1214323" y="2008975"/>
                  <a:pt x="1214887" y="2013587"/>
                </a:cubicBezTo>
                <a:cubicBezTo>
                  <a:pt x="1207640" y="1986575"/>
                  <a:pt x="1201146" y="1959469"/>
                  <a:pt x="1195404" y="1932740"/>
                </a:cubicBezTo>
                <a:cubicBezTo>
                  <a:pt x="1185052" y="1884176"/>
                  <a:pt x="1182604" y="1834951"/>
                  <a:pt x="1172158" y="1786858"/>
                </a:cubicBezTo>
                <a:cubicBezTo>
                  <a:pt x="1171310" y="1782999"/>
                  <a:pt x="1165099" y="1781870"/>
                  <a:pt x="1164629" y="1786575"/>
                </a:cubicBezTo>
                <a:cubicBezTo>
                  <a:pt x="1159923" y="1835422"/>
                  <a:pt x="1174135" y="1888693"/>
                  <a:pt x="1185711" y="1935752"/>
                </a:cubicBezTo>
                <a:cubicBezTo>
                  <a:pt x="1193522" y="1967658"/>
                  <a:pt x="1201710" y="2000410"/>
                  <a:pt x="1211405" y="2032504"/>
                </a:cubicBezTo>
                <a:cubicBezTo>
                  <a:pt x="1189757" y="1972269"/>
                  <a:pt x="1170370" y="1911375"/>
                  <a:pt x="1149099" y="1850387"/>
                </a:cubicBezTo>
                <a:cubicBezTo>
                  <a:pt x="1147876" y="1846999"/>
                  <a:pt x="1142135" y="1846811"/>
                  <a:pt x="1142228" y="1851046"/>
                </a:cubicBezTo>
                <a:cubicBezTo>
                  <a:pt x="1144111" y="1905728"/>
                  <a:pt x="1169994" y="1961540"/>
                  <a:pt x="1189569" y="2011798"/>
                </a:cubicBezTo>
                <a:cubicBezTo>
                  <a:pt x="1197663" y="2032504"/>
                  <a:pt x="1205475" y="2054057"/>
                  <a:pt x="1214040" y="2075233"/>
                </a:cubicBezTo>
                <a:cubicBezTo>
                  <a:pt x="1180346" y="2026198"/>
                  <a:pt x="1152770" y="1971516"/>
                  <a:pt x="1136298" y="1919281"/>
                </a:cubicBezTo>
                <a:cubicBezTo>
                  <a:pt x="1134793" y="1914670"/>
                  <a:pt x="1128488" y="1915422"/>
                  <a:pt x="1128017" y="1920222"/>
                </a:cubicBezTo>
                <a:cubicBezTo>
                  <a:pt x="1124441" y="1957398"/>
                  <a:pt x="1159923" y="2006622"/>
                  <a:pt x="1177146" y="2036834"/>
                </a:cubicBezTo>
                <a:cubicBezTo>
                  <a:pt x="1184110" y="2049069"/>
                  <a:pt x="1191922" y="2061117"/>
                  <a:pt x="1199641" y="2073163"/>
                </a:cubicBezTo>
                <a:cubicBezTo>
                  <a:pt x="1175075" y="2048034"/>
                  <a:pt x="1155876" y="2018951"/>
                  <a:pt x="1132252" y="1993258"/>
                </a:cubicBezTo>
                <a:cubicBezTo>
                  <a:pt x="1130275" y="1991092"/>
                  <a:pt x="1126510" y="1993539"/>
                  <a:pt x="1127922" y="1996270"/>
                </a:cubicBezTo>
                <a:cubicBezTo>
                  <a:pt x="1137900" y="2014621"/>
                  <a:pt x="1150417" y="2034763"/>
                  <a:pt x="1164817" y="2054151"/>
                </a:cubicBezTo>
                <a:cubicBezTo>
                  <a:pt x="1145806" y="2035421"/>
                  <a:pt x="1126794" y="2016598"/>
                  <a:pt x="1110135" y="1995987"/>
                </a:cubicBezTo>
                <a:cubicBezTo>
                  <a:pt x="1083405" y="1962857"/>
                  <a:pt x="917569" y="1779893"/>
                  <a:pt x="1000111" y="1738105"/>
                </a:cubicBezTo>
                <a:cubicBezTo>
                  <a:pt x="1001241" y="1741776"/>
                  <a:pt x="1002464" y="1745446"/>
                  <a:pt x="1003124" y="1749117"/>
                </a:cubicBezTo>
                <a:cubicBezTo>
                  <a:pt x="1006417" y="1765588"/>
                  <a:pt x="1013194" y="1778763"/>
                  <a:pt x="1021005" y="1793823"/>
                </a:cubicBezTo>
                <a:cubicBezTo>
                  <a:pt x="1024112" y="1799752"/>
                  <a:pt x="1026370" y="1805681"/>
                  <a:pt x="1033711" y="1806152"/>
                </a:cubicBezTo>
                <a:cubicBezTo>
                  <a:pt x="1035500" y="1806246"/>
                  <a:pt x="1037476" y="1804457"/>
                  <a:pt x="1037287" y="1802669"/>
                </a:cubicBezTo>
                <a:cubicBezTo>
                  <a:pt x="1036253" y="1792222"/>
                  <a:pt x="1027782" y="1781210"/>
                  <a:pt x="1023170" y="1772081"/>
                </a:cubicBezTo>
                <a:cubicBezTo>
                  <a:pt x="1018653" y="1763046"/>
                  <a:pt x="1017052" y="1754105"/>
                  <a:pt x="1014322" y="1744505"/>
                </a:cubicBezTo>
                <a:cubicBezTo>
                  <a:pt x="1013382" y="1741117"/>
                  <a:pt x="1011217" y="1737163"/>
                  <a:pt x="1009711" y="1733305"/>
                </a:cubicBezTo>
                <a:cubicBezTo>
                  <a:pt x="1010747" y="1731610"/>
                  <a:pt x="1010181" y="1729446"/>
                  <a:pt x="1008393" y="1728410"/>
                </a:cubicBezTo>
                <a:cubicBezTo>
                  <a:pt x="1008299" y="1727751"/>
                  <a:pt x="1008111" y="1727093"/>
                  <a:pt x="1008112" y="1726435"/>
                </a:cubicBezTo>
                <a:cubicBezTo>
                  <a:pt x="1008205" y="1721540"/>
                  <a:pt x="1013382" y="1714670"/>
                  <a:pt x="1018840" y="1710905"/>
                </a:cubicBezTo>
                <a:cubicBezTo>
                  <a:pt x="1029947" y="1737163"/>
                  <a:pt x="1045476" y="1761351"/>
                  <a:pt x="1056582" y="1787610"/>
                </a:cubicBezTo>
                <a:cubicBezTo>
                  <a:pt x="1058464" y="1792128"/>
                  <a:pt x="1065994" y="1790246"/>
                  <a:pt x="1065805" y="1785445"/>
                </a:cubicBezTo>
                <a:cubicBezTo>
                  <a:pt x="1064865" y="1759940"/>
                  <a:pt x="1042653" y="1733870"/>
                  <a:pt x="1032205" y="1710999"/>
                </a:cubicBezTo>
                <a:cubicBezTo>
                  <a:pt x="1023829" y="1692740"/>
                  <a:pt x="1019029" y="1688505"/>
                  <a:pt x="1039641" y="1672693"/>
                </a:cubicBezTo>
                <a:cubicBezTo>
                  <a:pt x="1040865" y="1671752"/>
                  <a:pt x="1042087" y="1671752"/>
                  <a:pt x="1043311" y="1671657"/>
                </a:cubicBezTo>
                <a:cubicBezTo>
                  <a:pt x="1041335" y="1681823"/>
                  <a:pt x="1050840" y="1694434"/>
                  <a:pt x="1058464" y="1699892"/>
                </a:cubicBezTo>
                <a:cubicBezTo>
                  <a:pt x="1061193" y="1701870"/>
                  <a:pt x="1066275" y="1699235"/>
                  <a:pt x="1064393" y="1695657"/>
                </a:cubicBezTo>
                <a:cubicBezTo>
                  <a:pt x="1060911" y="1688787"/>
                  <a:pt x="1057523" y="1682199"/>
                  <a:pt x="1055641" y="1674669"/>
                </a:cubicBezTo>
                <a:cubicBezTo>
                  <a:pt x="1054417" y="1669775"/>
                  <a:pt x="1054793" y="1669211"/>
                  <a:pt x="1050840" y="1665729"/>
                </a:cubicBezTo>
                <a:cubicBezTo>
                  <a:pt x="1050559" y="1665447"/>
                  <a:pt x="1050182" y="1665634"/>
                  <a:pt x="1049806" y="1665447"/>
                </a:cubicBezTo>
                <a:cubicBezTo>
                  <a:pt x="1053099" y="1658952"/>
                  <a:pt x="1059594" y="1645587"/>
                  <a:pt x="1065335" y="1644928"/>
                </a:cubicBezTo>
                <a:cubicBezTo>
                  <a:pt x="1069005" y="1650858"/>
                  <a:pt x="1073052" y="1656599"/>
                  <a:pt x="1076159" y="1662340"/>
                </a:cubicBezTo>
                <a:cubicBezTo>
                  <a:pt x="1083405" y="1675799"/>
                  <a:pt x="1088770" y="1689447"/>
                  <a:pt x="1094323" y="1703658"/>
                </a:cubicBezTo>
                <a:cubicBezTo>
                  <a:pt x="1104205" y="1728881"/>
                  <a:pt x="1108063" y="1758998"/>
                  <a:pt x="1124723" y="1780834"/>
                </a:cubicBezTo>
                <a:cubicBezTo>
                  <a:pt x="1127453" y="1784411"/>
                  <a:pt x="1132629" y="1781116"/>
                  <a:pt x="1131404" y="1777069"/>
                </a:cubicBezTo>
                <a:cubicBezTo>
                  <a:pt x="1121899" y="1745822"/>
                  <a:pt x="1110041" y="1714105"/>
                  <a:pt x="1097617" y="1683800"/>
                </a:cubicBezTo>
                <a:cubicBezTo>
                  <a:pt x="1092251" y="1670717"/>
                  <a:pt x="1085757" y="1657823"/>
                  <a:pt x="1079264" y="1645117"/>
                </a:cubicBezTo>
                <a:cubicBezTo>
                  <a:pt x="1075782" y="1638246"/>
                  <a:pt x="1070982" y="1636458"/>
                  <a:pt x="1069006" y="1628082"/>
                </a:cubicBezTo>
                <a:cubicBezTo>
                  <a:pt x="1060911" y="1619705"/>
                  <a:pt x="1062887" y="1614529"/>
                  <a:pt x="1074464" y="1612458"/>
                </a:cubicBezTo>
                <a:cubicBezTo>
                  <a:pt x="1085099" y="1633070"/>
                  <a:pt x="1095923" y="1653493"/>
                  <a:pt x="1103452" y="1675799"/>
                </a:cubicBezTo>
                <a:cubicBezTo>
                  <a:pt x="1104676" y="1679563"/>
                  <a:pt x="1109758" y="1678716"/>
                  <a:pt x="1110699" y="1675235"/>
                </a:cubicBezTo>
                <a:cubicBezTo>
                  <a:pt x="1116535" y="1652834"/>
                  <a:pt x="1095829" y="1627799"/>
                  <a:pt x="1086981" y="1608505"/>
                </a:cubicBezTo>
                <a:cubicBezTo>
                  <a:pt x="1084723" y="1603705"/>
                  <a:pt x="1080958" y="1598058"/>
                  <a:pt x="1079547" y="1593258"/>
                </a:cubicBezTo>
                <a:cubicBezTo>
                  <a:pt x="1078604" y="1586105"/>
                  <a:pt x="1077664" y="1578952"/>
                  <a:pt x="1076629" y="1571799"/>
                </a:cubicBezTo>
                <a:cubicBezTo>
                  <a:pt x="1078135" y="1570200"/>
                  <a:pt x="1079547" y="1568505"/>
                  <a:pt x="1080676" y="1566622"/>
                </a:cubicBezTo>
                <a:cubicBezTo>
                  <a:pt x="1081523" y="1563799"/>
                  <a:pt x="1082370" y="1559376"/>
                  <a:pt x="1084064" y="1557023"/>
                </a:cubicBezTo>
                <a:cubicBezTo>
                  <a:pt x="1084911" y="1554011"/>
                  <a:pt x="1085947" y="1551094"/>
                  <a:pt x="1087077" y="1548270"/>
                </a:cubicBezTo>
                <a:cubicBezTo>
                  <a:pt x="1102135" y="1539235"/>
                  <a:pt x="1110982" y="1542151"/>
                  <a:pt x="1113429" y="1557117"/>
                </a:cubicBezTo>
                <a:cubicBezTo>
                  <a:pt x="1113523" y="1558153"/>
                  <a:pt x="1114182" y="1558812"/>
                  <a:pt x="1114935" y="1559187"/>
                </a:cubicBezTo>
                <a:cubicBezTo>
                  <a:pt x="1115216" y="1560505"/>
                  <a:pt x="1115499" y="1561822"/>
                  <a:pt x="1115687" y="1563140"/>
                </a:cubicBezTo>
                <a:cubicBezTo>
                  <a:pt x="1117193" y="1575470"/>
                  <a:pt x="1114370" y="1586012"/>
                  <a:pt x="1114276" y="1597965"/>
                </a:cubicBezTo>
                <a:cubicBezTo>
                  <a:pt x="1114276" y="1602200"/>
                  <a:pt x="1119546" y="1603705"/>
                  <a:pt x="1121899" y="1600317"/>
                </a:cubicBezTo>
                <a:cubicBezTo>
                  <a:pt x="1139029" y="1575752"/>
                  <a:pt x="1116911" y="1547235"/>
                  <a:pt x="1121994" y="1521446"/>
                </a:cubicBezTo>
                <a:cubicBezTo>
                  <a:pt x="1124534" y="1508458"/>
                  <a:pt x="1125758" y="1513163"/>
                  <a:pt x="1133663" y="1517023"/>
                </a:cubicBezTo>
                <a:cubicBezTo>
                  <a:pt x="1139405" y="1519846"/>
                  <a:pt x="1144958" y="1522764"/>
                  <a:pt x="1150134" y="1526529"/>
                </a:cubicBezTo>
                <a:cubicBezTo>
                  <a:pt x="1152769" y="1528411"/>
                  <a:pt x="1155404" y="1530764"/>
                  <a:pt x="1158040" y="1533399"/>
                </a:cubicBezTo>
                <a:cubicBezTo>
                  <a:pt x="1171970" y="1561917"/>
                  <a:pt x="1190887" y="1590152"/>
                  <a:pt x="1188347" y="1628646"/>
                </a:cubicBezTo>
                <a:cubicBezTo>
                  <a:pt x="1187875" y="1635140"/>
                  <a:pt x="1197382" y="1636175"/>
                  <a:pt x="1199358" y="1630339"/>
                </a:cubicBezTo>
                <a:cubicBezTo>
                  <a:pt x="1208770" y="1602010"/>
                  <a:pt x="1200864" y="1580928"/>
                  <a:pt x="1185805" y="1556081"/>
                </a:cubicBezTo>
                <a:cubicBezTo>
                  <a:pt x="1183170" y="1551753"/>
                  <a:pt x="1179499" y="1545916"/>
                  <a:pt x="1175546" y="1539329"/>
                </a:cubicBezTo>
                <a:cubicBezTo>
                  <a:pt x="1175358" y="1539140"/>
                  <a:pt x="1175264" y="1538858"/>
                  <a:pt x="1175171" y="1538670"/>
                </a:cubicBezTo>
                <a:cubicBezTo>
                  <a:pt x="1160299" y="1513446"/>
                  <a:pt x="1142605" y="1476459"/>
                  <a:pt x="1165947" y="1457728"/>
                </a:cubicBezTo>
                <a:cubicBezTo>
                  <a:pt x="1190887" y="1437776"/>
                  <a:pt x="1204063" y="1472317"/>
                  <a:pt x="1221381" y="1483800"/>
                </a:cubicBezTo>
                <a:cubicBezTo>
                  <a:pt x="1227593" y="1487846"/>
                  <a:pt x="1236817" y="1479376"/>
                  <a:pt x="1232111" y="1473164"/>
                </a:cubicBezTo>
                <a:cubicBezTo>
                  <a:pt x="1223076" y="1461211"/>
                  <a:pt x="1208393" y="1438999"/>
                  <a:pt x="1214605" y="1423094"/>
                </a:cubicBezTo>
                <a:cubicBezTo>
                  <a:pt x="1213570" y="1425728"/>
                  <a:pt x="1229569" y="1409634"/>
                  <a:pt x="1230323" y="1408223"/>
                </a:cubicBezTo>
                <a:cubicBezTo>
                  <a:pt x="1231452" y="1405963"/>
                  <a:pt x="1231641" y="1402388"/>
                  <a:pt x="1229852" y="1400318"/>
                </a:cubicBezTo>
                <a:cubicBezTo>
                  <a:pt x="1218181" y="1386576"/>
                  <a:pt x="1222416" y="1395046"/>
                  <a:pt x="1238604" y="1367376"/>
                </a:cubicBezTo>
                <a:cubicBezTo>
                  <a:pt x="1254040" y="1340929"/>
                  <a:pt x="1259123" y="1332929"/>
                  <a:pt x="1290558" y="1340459"/>
                </a:cubicBezTo>
                <a:cubicBezTo>
                  <a:pt x="1294982" y="1341493"/>
                  <a:pt x="1299123" y="1337352"/>
                  <a:pt x="1299781" y="1333305"/>
                </a:cubicBezTo>
                <a:cubicBezTo>
                  <a:pt x="1303029" y="1314176"/>
                  <a:pt x="1310564" y="1290017"/>
                  <a:pt x="1320919" y="1293229"/>
                </a:cubicBezTo>
                <a:close/>
                <a:moveTo>
                  <a:pt x="3736848" y="1980869"/>
                </a:moveTo>
                <a:cubicBezTo>
                  <a:pt x="3734601" y="1979304"/>
                  <a:pt x="3731494" y="1979140"/>
                  <a:pt x="3728670" y="1981492"/>
                </a:cubicBezTo>
                <a:cubicBezTo>
                  <a:pt x="3713612" y="1994011"/>
                  <a:pt x="3702412" y="2015281"/>
                  <a:pt x="3698742" y="2034575"/>
                </a:cubicBezTo>
                <a:cubicBezTo>
                  <a:pt x="3697800" y="2039563"/>
                  <a:pt x="3704483" y="2042010"/>
                  <a:pt x="3707871" y="2039187"/>
                </a:cubicBezTo>
                <a:cubicBezTo>
                  <a:pt x="3722460" y="2027140"/>
                  <a:pt x="3736295" y="2007469"/>
                  <a:pt x="3739870" y="1988645"/>
                </a:cubicBezTo>
                <a:cubicBezTo>
                  <a:pt x="3740482" y="1985398"/>
                  <a:pt x="3739095" y="1982434"/>
                  <a:pt x="3736848" y="1980869"/>
                </a:cubicBezTo>
                <a:close/>
                <a:moveTo>
                  <a:pt x="1921145" y="1403987"/>
                </a:moveTo>
                <a:cubicBezTo>
                  <a:pt x="1920204" y="1400694"/>
                  <a:pt x="1916628" y="1400035"/>
                  <a:pt x="1914086" y="1402011"/>
                </a:cubicBezTo>
                <a:cubicBezTo>
                  <a:pt x="1910604" y="1404741"/>
                  <a:pt x="1909851" y="1408035"/>
                  <a:pt x="1909568" y="1412365"/>
                </a:cubicBezTo>
                <a:cubicBezTo>
                  <a:pt x="1909098" y="1422058"/>
                  <a:pt x="1911922" y="1427705"/>
                  <a:pt x="1906933" y="1437870"/>
                </a:cubicBezTo>
                <a:cubicBezTo>
                  <a:pt x="1907027" y="1437870"/>
                  <a:pt x="1907027" y="1437776"/>
                  <a:pt x="1907121" y="1437776"/>
                </a:cubicBezTo>
                <a:cubicBezTo>
                  <a:pt x="1906933" y="1438246"/>
                  <a:pt x="1906745" y="1438529"/>
                  <a:pt x="1906556" y="1439282"/>
                </a:cubicBezTo>
                <a:cubicBezTo>
                  <a:pt x="1905522" y="1444553"/>
                  <a:pt x="1912863" y="1447188"/>
                  <a:pt x="1915968" y="1443235"/>
                </a:cubicBezTo>
                <a:cubicBezTo>
                  <a:pt x="1924439" y="1432788"/>
                  <a:pt x="1924722" y="1416506"/>
                  <a:pt x="1921145" y="1403987"/>
                </a:cubicBezTo>
                <a:close/>
                <a:moveTo>
                  <a:pt x="1955121" y="1412741"/>
                </a:moveTo>
                <a:cubicBezTo>
                  <a:pt x="1954555" y="1409634"/>
                  <a:pt x="1950227" y="1408505"/>
                  <a:pt x="1948061" y="1410764"/>
                </a:cubicBezTo>
                <a:cubicBezTo>
                  <a:pt x="1941851" y="1417446"/>
                  <a:pt x="1939968" y="1426952"/>
                  <a:pt x="1935168" y="1434858"/>
                </a:cubicBezTo>
                <a:cubicBezTo>
                  <a:pt x="1932909" y="1438529"/>
                  <a:pt x="1931214" y="1441070"/>
                  <a:pt x="1931497" y="1445399"/>
                </a:cubicBezTo>
                <a:cubicBezTo>
                  <a:pt x="1931686" y="1448034"/>
                  <a:pt x="1934979" y="1449070"/>
                  <a:pt x="1936768" y="1447188"/>
                </a:cubicBezTo>
                <a:cubicBezTo>
                  <a:pt x="1946180" y="1436740"/>
                  <a:pt x="1958039" y="1428741"/>
                  <a:pt x="1955121" y="1412741"/>
                </a:cubicBezTo>
                <a:close/>
                <a:moveTo>
                  <a:pt x="1985615" y="1415376"/>
                </a:moveTo>
                <a:cubicBezTo>
                  <a:pt x="1977803" y="1420364"/>
                  <a:pt x="1971592" y="1427517"/>
                  <a:pt x="1965944" y="1434764"/>
                </a:cubicBezTo>
                <a:cubicBezTo>
                  <a:pt x="1963779" y="1437493"/>
                  <a:pt x="1967357" y="1442200"/>
                  <a:pt x="1970556" y="1440976"/>
                </a:cubicBezTo>
                <a:cubicBezTo>
                  <a:pt x="1979215" y="1437682"/>
                  <a:pt x="1996439" y="1429305"/>
                  <a:pt x="1992392" y="1417540"/>
                </a:cubicBezTo>
                <a:cubicBezTo>
                  <a:pt x="1991451" y="1414717"/>
                  <a:pt x="1988063" y="1413870"/>
                  <a:pt x="1985615" y="1415376"/>
                </a:cubicBezTo>
                <a:close/>
                <a:moveTo>
                  <a:pt x="1942744" y="1381741"/>
                </a:moveTo>
                <a:cubicBezTo>
                  <a:pt x="1955332" y="1384012"/>
                  <a:pt x="1967261" y="1388788"/>
                  <a:pt x="1980344" y="1394764"/>
                </a:cubicBezTo>
                <a:cubicBezTo>
                  <a:pt x="1989286" y="1398812"/>
                  <a:pt x="2014320" y="1407000"/>
                  <a:pt x="2016673" y="1419141"/>
                </a:cubicBezTo>
                <a:cubicBezTo>
                  <a:pt x="2017898" y="1425259"/>
                  <a:pt x="1984109" y="1458012"/>
                  <a:pt x="1981568" y="1460365"/>
                </a:cubicBezTo>
                <a:cubicBezTo>
                  <a:pt x="1960675" y="1479753"/>
                  <a:pt x="1934415" y="1495565"/>
                  <a:pt x="1913709" y="1515611"/>
                </a:cubicBezTo>
                <a:lnTo>
                  <a:pt x="1900538" y="1531823"/>
                </a:lnTo>
                <a:lnTo>
                  <a:pt x="1893063" y="1528199"/>
                </a:lnTo>
                <a:cubicBezTo>
                  <a:pt x="1883028" y="1523869"/>
                  <a:pt x="1872674" y="1521210"/>
                  <a:pt x="1860438" y="1523329"/>
                </a:cubicBezTo>
                <a:cubicBezTo>
                  <a:pt x="1856015" y="1524081"/>
                  <a:pt x="1853757" y="1528127"/>
                  <a:pt x="1853191" y="1532175"/>
                </a:cubicBezTo>
                <a:cubicBezTo>
                  <a:pt x="1852910" y="1534340"/>
                  <a:pt x="1852910" y="1535563"/>
                  <a:pt x="1852910" y="1536787"/>
                </a:cubicBezTo>
                <a:cubicBezTo>
                  <a:pt x="1823074" y="1521728"/>
                  <a:pt x="1774039" y="1507705"/>
                  <a:pt x="1762462" y="1546480"/>
                </a:cubicBezTo>
                <a:cubicBezTo>
                  <a:pt x="1759922" y="1554952"/>
                  <a:pt x="1763121" y="1562669"/>
                  <a:pt x="1767826" y="1569728"/>
                </a:cubicBezTo>
                <a:cubicBezTo>
                  <a:pt x="1751168" y="1557116"/>
                  <a:pt x="1729522" y="1545164"/>
                  <a:pt x="1710885" y="1554104"/>
                </a:cubicBezTo>
                <a:cubicBezTo>
                  <a:pt x="1699028" y="1559846"/>
                  <a:pt x="1693662" y="1569351"/>
                  <a:pt x="1698463" y="1582058"/>
                </a:cubicBezTo>
                <a:cubicBezTo>
                  <a:pt x="1699028" y="1583657"/>
                  <a:pt x="1700251" y="1585163"/>
                  <a:pt x="1701192" y="1586669"/>
                </a:cubicBezTo>
                <a:cubicBezTo>
                  <a:pt x="1699215" y="1585822"/>
                  <a:pt x="1697616" y="1584598"/>
                  <a:pt x="1695546" y="1583751"/>
                </a:cubicBezTo>
                <a:lnTo>
                  <a:pt x="1674945" y="1577638"/>
                </a:lnTo>
                <a:lnTo>
                  <a:pt x="1673428" y="1569259"/>
                </a:lnTo>
                <a:cubicBezTo>
                  <a:pt x="1673615" y="1568600"/>
                  <a:pt x="1673615" y="1567847"/>
                  <a:pt x="1673239" y="1567094"/>
                </a:cubicBezTo>
                <a:cubicBezTo>
                  <a:pt x="1672862" y="1566435"/>
                  <a:pt x="1672486" y="1565776"/>
                  <a:pt x="1672109" y="1565118"/>
                </a:cubicBezTo>
                <a:cubicBezTo>
                  <a:pt x="1667781" y="1550718"/>
                  <a:pt x="1662698" y="1536223"/>
                  <a:pt x="1656581" y="1520601"/>
                </a:cubicBezTo>
                <a:cubicBezTo>
                  <a:pt x="1639733" y="1477211"/>
                  <a:pt x="1688956" y="1519188"/>
                  <a:pt x="1707780" y="1523988"/>
                </a:cubicBezTo>
                <a:cubicBezTo>
                  <a:pt x="1710698" y="1524741"/>
                  <a:pt x="1713804" y="1522576"/>
                  <a:pt x="1714933" y="1520035"/>
                </a:cubicBezTo>
                <a:cubicBezTo>
                  <a:pt x="1719075" y="1510812"/>
                  <a:pt x="1713803" y="1512788"/>
                  <a:pt x="1713804" y="1502153"/>
                </a:cubicBezTo>
                <a:cubicBezTo>
                  <a:pt x="1713803" y="1481824"/>
                  <a:pt x="1710132" y="1461023"/>
                  <a:pt x="1724439" y="1442953"/>
                </a:cubicBezTo>
                <a:cubicBezTo>
                  <a:pt x="1737804" y="1426011"/>
                  <a:pt x="1764721" y="1419894"/>
                  <a:pt x="1785709" y="1422717"/>
                </a:cubicBezTo>
                <a:cubicBezTo>
                  <a:pt x="1789191" y="1423188"/>
                  <a:pt x="1791733" y="1420553"/>
                  <a:pt x="1792486" y="1417447"/>
                </a:cubicBezTo>
                <a:cubicBezTo>
                  <a:pt x="1799356" y="1386765"/>
                  <a:pt x="1825992" y="1414906"/>
                  <a:pt x="1838603" y="1435235"/>
                </a:cubicBezTo>
                <a:cubicBezTo>
                  <a:pt x="1838603" y="1459894"/>
                  <a:pt x="1846415" y="1490106"/>
                  <a:pt x="1849426" y="1500835"/>
                </a:cubicBezTo>
                <a:cubicBezTo>
                  <a:pt x="1850839" y="1505918"/>
                  <a:pt x="1859592" y="1505635"/>
                  <a:pt x="1859027" y="1499799"/>
                </a:cubicBezTo>
                <a:cubicBezTo>
                  <a:pt x="1857333" y="1480789"/>
                  <a:pt x="1845662" y="1437306"/>
                  <a:pt x="1855263" y="1420836"/>
                </a:cubicBezTo>
                <a:cubicBezTo>
                  <a:pt x="1860721" y="1411329"/>
                  <a:pt x="1865238" y="1412929"/>
                  <a:pt x="1869097" y="1418671"/>
                </a:cubicBezTo>
                <a:cubicBezTo>
                  <a:pt x="1871639" y="1427140"/>
                  <a:pt x="1874839" y="1435329"/>
                  <a:pt x="1878980" y="1442388"/>
                </a:cubicBezTo>
                <a:cubicBezTo>
                  <a:pt x="1883121" y="1449353"/>
                  <a:pt x="1892909" y="1444271"/>
                  <a:pt x="1890086" y="1436836"/>
                </a:cubicBezTo>
                <a:cubicBezTo>
                  <a:pt x="1892814" y="1441446"/>
                  <a:pt x="1890744" y="1431848"/>
                  <a:pt x="1887263" y="1420270"/>
                </a:cubicBezTo>
                <a:cubicBezTo>
                  <a:pt x="1886604" y="1415188"/>
                  <a:pt x="1885474" y="1410294"/>
                  <a:pt x="1882838" y="1406530"/>
                </a:cubicBezTo>
                <a:cubicBezTo>
                  <a:pt x="1880204" y="1399094"/>
                  <a:pt x="1877662" y="1392977"/>
                  <a:pt x="1876155" y="1391753"/>
                </a:cubicBezTo>
                <a:cubicBezTo>
                  <a:pt x="1880580" y="1391000"/>
                  <a:pt x="1901473" y="1384036"/>
                  <a:pt x="1901191" y="1383753"/>
                </a:cubicBezTo>
                <a:cubicBezTo>
                  <a:pt x="1916910" y="1379705"/>
                  <a:pt x="1930156" y="1379471"/>
                  <a:pt x="1942744" y="1381741"/>
                </a:cubicBezTo>
                <a:close/>
                <a:moveTo>
                  <a:pt x="2949495" y="1461233"/>
                </a:moveTo>
                <a:cubicBezTo>
                  <a:pt x="2947096" y="1461845"/>
                  <a:pt x="2944954" y="1463704"/>
                  <a:pt x="2944577" y="1466293"/>
                </a:cubicBezTo>
                <a:cubicBezTo>
                  <a:pt x="2943354" y="1474105"/>
                  <a:pt x="2935543" y="1481917"/>
                  <a:pt x="2931496" y="1488317"/>
                </a:cubicBezTo>
                <a:cubicBezTo>
                  <a:pt x="2926130" y="1496787"/>
                  <a:pt x="2922084" y="1505917"/>
                  <a:pt x="2916531" y="1514387"/>
                </a:cubicBezTo>
                <a:cubicBezTo>
                  <a:pt x="2912578" y="1520410"/>
                  <a:pt x="2920954" y="1528033"/>
                  <a:pt x="2926696" y="1523893"/>
                </a:cubicBezTo>
                <a:cubicBezTo>
                  <a:pt x="2938554" y="1515516"/>
                  <a:pt x="2947778" y="1499611"/>
                  <a:pt x="2954272" y="1486528"/>
                </a:cubicBezTo>
                <a:cubicBezTo>
                  <a:pt x="2958225" y="1478716"/>
                  <a:pt x="2960579" y="1471563"/>
                  <a:pt x="2955965" y="1463658"/>
                </a:cubicBezTo>
                <a:cubicBezTo>
                  <a:pt x="2954555" y="1461258"/>
                  <a:pt x="2951896" y="1460622"/>
                  <a:pt x="2949495" y="1461233"/>
                </a:cubicBezTo>
                <a:close/>
                <a:moveTo>
                  <a:pt x="3006742" y="1431516"/>
                </a:moveTo>
                <a:cubicBezTo>
                  <a:pt x="3004836" y="1430504"/>
                  <a:pt x="3002460" y="1430622"/>
                  <a:pt x="3000860" y="1432787"/>
                </a:cubicBezTo>
                <a:cubicBezTo>
                  <a:pt x="2989001" y="1448788"/>
                  <a:pt x="2982130" y="1466952"/>
                  <a:pt x="2972719" y="1484457"/>
                </a:cubicBezTo>
                <a:cubicBezTo>
                  <a:pt x="2963589" y="1501399"/>
                  <a:pt x="2951543" y="1516740"/>
                  <a:pt x="2943167" y="1533963"/>
                </a:cubicBezTo>
                <a:cubicBezTo>
                  <a:pt x="2940155" y="1540081"/>
                  <a:pt x="2947684" y="1545728"/>
                  <a:pt x="2952766" y="1541022"/>
                </a:cubicBezTo>
                <a:cubicBezTo>
                  <a:pt x="2969048" y="1525964"/>
                  <a:pt x="2980718" y="1504788"/>
                  <a:pt x="2991355" y="1485492"/>
                </a:cubicBezTo>
                <a:cubicBezTo>
                  <a:pt x="3000108" y="1469681"/>
                  <a:pt x="3007543" y="1454905"/>
                  <a:pt x="3009802" y="1437023"/>
                </a:cubicBezTo>
                <a:cubicBezTo>
                  <a:pt x="3010085" y="1434669"/>
                  <a:pt x="3008649" y="1432528"/>
                  <a:pt x="3006742" y="1431516"/>
                </a:cubicBezTo>
                <a:close/>
                <a:moveTo>
                  <a:pt x="3678647" y="1603740"/>
                </a:moveTo>
                <a:cubicBezTo>
                  <a:pt x="3676600" y="1602929"/>
                  <a:pt x="3674082" y="1603186"/>
                  <a:pt x="3672200" y="1604833"/>
                </a:cubicBezTo>
                <a:cubicBezTo>
                  <a:pt x="3660624" y="1615281"/>
                  <a:pt x="3662318" y="1638905"/>
                  <a:pt x="3671824" y="1649539"/>
                </a:cubicBezTo>
                <a:cubicBezTo>
                  <a:pt x="3675307" y="1653398"/>
                  <a:pt x="3683213" y="1649540"/>
                  <a:pt x="3682177" y="1644457"/>
                </a:cubicBezTo>
                <a:cubicBezTo>
                  <a:pt x="3681424" y="1640693"/>
                  <a:pt x="3683117" y="1635516"/>
                  <a:pt x="3682930" y="1631469"/>
                </a:cubicBezTo>
                <a:cubicBezTo>
                  <a:pt x="3682647" y="1623940"/>
                  <a:pt x="3682177" y="1616693"/>
                  <a:pt x="3682271" y="1609069"/>
                </a:cubicBezTo>
                <a:cubicBezTo>
                  <a:pt x="3682271" y="1606434"/>
                  <a:pt x="3680694" y="1604552"/>
                  <a:pt x="3678647" y="1603740"/>
                </a:cubicBezTo>
                <a:close/>
                <a:moveTo>
                  <a:pt x="2903884" y="1362259"/>
                </a:moveTo>
                <a:cubicBezTo>
                  <a:pt x="2901566" y="1361399"/>
                  <a:pt x="2898884" y="1361729"/>
                  <a:pt x="2897331" y="1363988"/>
                </a:cubicBezTo>
                <a:cubicBezTo>
                  <a:pt x="2885567" y="1381022"/>
                  <a:pt x="2880201" y="1404553"/>
                  <a:pt x="2884719" y="1424975"/>
                </a:cubicBezTo>
                <a:cubicBezTo>
                  <a:pt x="2885942" y="1430623"/>
                  <a:pt x="2893942" y="1433446"/>
                  <a:pt x="2896766" y="1427046"/>
                </a:cubicBezTo>
                <a:cubicBezTo>
                  <a:pt x="2904578" y="1409352"/>
                  <a:pt x="2908907" y="1386952"/>
                  <a:pt x="2908249" y="1367659"/>
                </a:cubicBezTo>
                <a:cubicBezTo>
                  <a:pt x="2908154" y="1365164"/>
                  <a:pt x="2906201" y="1363117"/>
                  <a:pt x="2903884" y="1362259"/>
                </a:cubicBezTo>
                <a:close/>
                <a:moveTo>
                  <a:pt x="3070683" y="1408376"/>
                </a:moveTo>
                <a:cubicBezTo>
                  <a:pt x="3068131" y="1407917"/>
                  <a:pt x="3065331" y="1408929"/>
                  <a:pt x="3063918" y="1411799"/>
                </a:cubicBezTo>
                <a:cubicBezTo>
                  <a:pt x="3054696" y="1430811"/>
                  <a:pt x="3040671" y="1450763"/>
                  <a:pt x="3028155" y="1467800"/>
                </a:cubicBezTo>
                <a:cubicBezTo>
                  <a:pt x="3024107" y="1473352"/>
                  <a:pt x="3031919" y="1481540"/>
                  <a:pt x="3037565" y="1477493"/>
                </a:cubicBezTo>
                <a:cubicBezTo>
                  <a:pt x="3049519" y="1469117"/>
                  <a:pt x="3056671" y="1455753"/>
                  <a:pt x="3065048" y="1443893"/>
                </a:cubicBezTo>
                <a:cubicBezTo>
                  <a:pt x="3071353" y="1434951"/>
                  <a:pt x="3077471" y="1425163"/>
                  <a:pt x="3075965" y="1413775"/>
                </a:cubicBezTo>
                <a:cubicBezTo>
                  <a:pt x="3075542" y="1410764"/>
                  <a:pt x="3073236" y="1408834"/>
                  <a:pt x="3070683" y="1408376"/>
                </a:cubicBezTo>
                <a:close/>
                <a:moveTo>
                  <a:pt x="3748564" y="1617152"/>
                </a:moveTo>
                <a:cubicBezTo>
                  <a:pt x="3746058" y="1616811"/>
                  <a:pt x="3743258" y="1617634"/>
                  <a:pt x="3741470" y="1619328"/>
                </a:cubicBezTo>
                <a:cubicBezTo>
                  <a:pt x="3734223" y="1626294"/>
                  <a:pt x="3736012" y="1634669"/>
                  <a:pt x="3734882" y="1644270"/>
                </a:cubicBezTo>
                <a:cubicBezTo>
                  <a:pt x="3734223" y="1649729"/>
                  <a:pt x="3733188" y="1655281"/>
                  <a:pt x="3732342" y="1660741"/>
                </a:cubicBezTo>
                <a:cubicBezTo>
                  <a:pt x="3731212" y="1667893"/>
                  <a:pt x="3731400" y="1684646"/>
                  <a:pt x="3728200" y="1691893"/>
                </a:cubicBezTo>
                <a:cubicBezTo>
                  <a:pt x="3723682" y="1701964"/>
                  <a:pt x="3737612" y="1707141"/>
                  <a:pt x="3743917" y="1700271"/>
                </a:cubicBezTo>
                <a:cubicBezTo>
                  <a:pt x="3752577" y="1690858"/>
                  <a:pt x="3752012" y="1671940"/>
                  <a:pt x="3753800" y="1659893"/>
                </a:cubicBezTo>
                <a:cubicBezTo>
                  <a:pt x="3755871" y="1646529"/>
                  <a:pt x="3756623" y="1635235"/>
                  <a:pt x="3753894" y="1621964"/>
                </a:cubicBezTo>
                <a:cubicBezTo>
                  <a:pt x="3753282" y="1618999"/>
                  <a:pt x="3751071" y="1617493"/>
                  <a:pt x="3748564" y="1617152"/>
                </a:cubicBezTo>
                <a:close/>
                <a:moveTo>
                  <a:pt x="3708882" y="1593952"/>
                </a:moveTo>
                <a:cubicBezTo>
                  <a:pt x="3706719" y="1593564"/>
                  <a:pt x="3704436" y="1594340"/>
                  <a:pt x="3703165" y="1596740"/>
                </a:cubicBezTo>
                <a:cubicBezTo>
                  <a:pt x="3697424" y="1607375"/>
                  <a:pt x="3699401" y="1614717"/>
                  <a:pt x="3701471" y="1626387"/>
                </a:cubicBezTo>
                <a:cubicBezTo>
                  <a:pt x="3703729" y="1638905"/>
                  <a:pt x="3699307" y="1650199"/>
                  <a:pt x="3703636" y="1662340"/>
                </a:cubicBezTo>
                <a:cubicBezTo>
                  <a:pt x="3706648" y="1670716"/>
                  <a:pt x="3718225" y="1666951"/>
                  <a:pt x="3718225" y="1658858"/>
                </a:cubicBezTo>
                <a:cubicBezTo>
                  <a:pt x="3718224" y="1648693"/>
                  <a:pt x="3723025" y="1639469"/>
                  <a:pt x="3722272" y="1629117"/>
                </a:cubicBezTo>
                <a:cubicBezTo>
                  <a:pt x="3721518" y="1618293"/>
                  <a:pt x="3717377" y="1608222"/>
                  <a:pt x="3713894" y="1598152"/>
                </a:cubicBezTo>
                <a:cubicBezTo>
                  <a:pt x="3713094" y="1595893"/>
                  <a:pt x="3711048" y="1594340"/>
                  <a:pt x="3708882" y="1593952"/>
                </a:cubicBezTo>
                <a:close/>
                <a:moveTo>
                  <a:pt x="3144295" y="1364317"/>
                </a:moveTo>
                <a:cubicBezTo>
                  <a:pt x="3142272" y="1363823"/>
                  <a:pt x="3140013" y="1364269"/>
                  <a:pt x="3138555" y="1365964"/>
                </a:cubicBezTo>
                <a:cubicBezTo>
                  <a:pt x="3130461" y="1375376"/>
                  <a:pt x="3128296" y="1384316"/>
                  <a:pt x="3125378" y="1396363"/>
                </a:cubicBezTo>
                <a:cubicBezTo>
                  <a:pt x="3122084" y="1410105"/>
                  <a:pt x="3143731" y="1413963"/>
                  <a:pt x="3147025" y="1400223"/>
                </a:cubicBezTo>
                <a:cubicBezTo>
                  <a:pt x="3149754" y="1388646"/>
                  <a:pt x="3151637" y="1379987"/>
                  <a:pt x="3148625" y="1368317"/>
                </a:cubicBezTo>
                <a:cubicBezTo>
                  <a:pt x="3148107" y="1366246"/>
                  <a:pt x="3146319" y="1364811"/>
                  <a:pt x="3144295" y="1364317"/>
                </a:cubicBezTo>
                <a:close/>
                <a:moveTo>
                  <a:pt x="2109286" y="998153"/>
                </a:moveTo>
                <a:cubicBezTo>
                  <a:pt x="2109097" y="998247"/>
                  <a:pt x="2109003" y="998247"/>
                  <a:pt x="2109003" y="998341"/>
                </a:cubicBezTo>
                <a:cubicBezTo>
                  <a:pt x="2104957" y="995047"/>
                  <a:pt x="2099215" y="1000412"/>
                  <a:pt x="2101003" y="1005306"/>
                </a:cubicBezTo>
                <a:cubicBezTo>
                  <a:pt x="2103827" y="1013494"/>
                  <a:pt x="2119168" y="1026483"/>
                  <a:pt x="2119639" y="1034483"/>
                </a:cubicBezTo>
                <a:cubicBezTo>
                  <a:pt x="2119920" y="1039188"/>
                  <a:pt x="2123121" y="1044365"/>
                  <a:pt x="2128485" y="1044177"/>
                </a:cubicBezTo>
                <a:lnTo>
                  <a:pt x="2132344" y="1043988"/>
                </a:lnTo>
                <a:cubicBezTo>
                  <a:pt x="2135169" y="1043894"/>
                  <a:pt x="2137615" y="1040694"/>
                  <a:pt x="2137898" y="1038058"/>
                </a:cubicBezTo>
                <a:cubicBezTo>
                  <a:pt x="2139592" y="1021117"/>
                  <a:pt x="2123215" y="1005494"/>
                  <a:pt x="2109286" y="998153"/>
                </a:cubicBezTo>
                <a:close/>
                <a:moveTo>
                  <a:pt x="1966227" y="934529"/>
                </a:moveTo>
                <a:cubicBezTo>
                  <a:pt x="1964156" y="932552"/>
                  <a:pt x="1960933" y="932600"/>
                  <a:pt x="1958686" y="933870"/>
                </a:cubicBezTo>
                <a:cubicBezTo>
                  <a:pt x="1956439" y="935141"/>
                  <a:pt x="1955169" y="937635"/>
                  <a:pt x="1957003" y="940553"/>
                </a:cubicBezTo>
                <a:cubicBezTo>
                  <a:pt x="1981663" y="980270"/>
                  <a:pt x="2010933" y="1018105"/>
                  <a:pt x="2047638" y="1047282"/>
                </a:cubicBezTo>
                <a:cubicBezTo>
                  <a:pt x="2053474" y="1051988"/>
                  <a:pt x="2061004" y="1044929"/>
                  <a:pt x="2056015" y="1038999"/>
                </a:cubicBezTo>
                <a:cubicBezTo>
                  <a:pt x="2041239" y="1021588"/>
                  <a:pt x="2024863" y="1005493"/>
                  <a:pt x="2009898" y="987893"/>
                </a:cubicBezTo>
                <a:cubicBezTo>
                  <a:pt x="1995215" y="970482"/>
                  <a:pt x="1982698" y="950058"/>
                  <a:pt x="1966227" y="934529"/>
                </a:cubicBezTo>
                <a:close/>
                <a:moveTo>
                  <a:pt x="2027862" y="942693"/>
                </a:moveTo>
                <a:cubicBezTo>
                  <a:pt x="2025357" y="942834"/>
                  <a:pt x="2022934" y="944553"/>
                  <a:pt x="2022604" y="947705"/>
                </a:cubicBezTo>
                <a:cubicBezTo>
                  <a:pt x="2021004" y="962388"/>
                  <a:pt x="2031826" y="974247"/>
                  <a:pt x="2039545" y="985541"/>
                </a:cubicBezTo>
                <a:cubicBezTo>
                  <a:pt x="2053192" y="1005493"/>
                  <a:pt x="2060533" y="1026388"/>
                  <a:pt x="2079168" y="1043046"/>
                </a:cubicBezTo>
                <a:cubicBezTo>
                  <a:pt x="2084345" y="1047658"/>
                  <a:pt x="2092062" y="1041164"/>
                  <a:pt x="2088393" y="1035235"/>
                </a:cubicBezTo>
                <a:cubicBezTo>
                  <a:pt x="2079262" y="1020365"/>
                  <a:pt x="2069946" y="1006153"/>
                  <a:pt x="2061945" y="990623"/>
                </a:cubicBezTo>
                <a:cubicBezTo>
                  <a:pt x="2054603" y="976222"/>
                  <a:pt x="2036910" y="962859"/>
                  <a:pt x="2033615" y="947141"/>
                </a:cubicBezTo>
                <a:cubicBezTo>
                  <a:pt x="2032958" y="943988"/>
                  <a:pt x="2030369" y="942552"/>
                  <a:pt x="2027862" y="942693"/>
                </a:cubicBezTo>
                <a:close/>
                <a:moveTo>
                  <a:pt x="1852063" y="884742"/>
                </a:moveTo>
                <a:cubicBezTo>
                  <a:pt x="1847733" y="880694"/>
                  <a:pt x="1841333" y="886812"/>
                  <a:pt x="1844534" y="891518"/>
                </a:cubicBezTo>
                <a:cubicBezTo>
                  <a:pt x="1873804" y="934152"/>
                  <a:pt x="1909192" y="979424"/>
                  <a:pt x="1948439" y="1013401"/>
                </a:cubicBezTo>
                <a:cubicBezTo>
                  <a:pt x="1952486" y="1016882"/>
                  <a:pt x="1959544" y="1011424"/>
                  <a:pt x="1956628" y="1006812"/>
                </a:cubicBezTo>
                <a:cubicBezTo>
                  <a:pt x="1929239" y="962483"/>
                  <a:pt x="1889897" y="920506"/>
                  <a:pt x="1852063" y="884742"/>
                </a:cubicBezTo>
                <a:close/>
                <a:moveTo>
                  <a:pt x="2062038" y="909212"/>
                </a:moveTo>
                <a:cubicBezTo>
                  <a:pt x="2059356" y="906200"/>
                  <a:pt x="2055286" y="906882"/>
                  <a:pt x="2052544" y="909118"/>
                </a:cubicBezTo>
                <a:cubicBezTo>
                  <a:pt x="2049804" y="911353"/>
                  <a:pt x="2048392" y="915140"/>
                  <a:pt x="2051027" y="918341"/>
                </a:cubicBezTo>
                <a:cubicBezTo>
                  <a:pt x="2058274" y="927095"/>
                  <a:pt x="2064391" y="934718"/>
                  <a:pt x="2068344" y="945730"/>
                </a:cubicBezTo>
                <a:cubicBezTo>
                  <a:pt x="2070227" y="950906"/>
                  <a:pt x="2077003" y="951847"/>
                  <a:pt x="2079262" y="946295"/>
                </a:cubicBezTo>
                <a:cubicBezTo>
                  <a:pt x="2085286" y="931706"/>
                  <a:pt x="2070885" y="919189"/>
                  <a:pt x="2062038" y="909212"/>
                </a:cubicBezTo>
                <a:close/>
                <a:moveTo>
                  <a:pt x="1946368" y="870435"/>
                </a:moveTo>
                <a:cubicBezTo>
                  <a:pt x="1942604" y="867236"/>
                  <a:pt x="1935639" y="871659"/>
                  <a:pt x="1938179" y="876459"/>
                </a:cubicBezTo>
                <a:cubicBezTo>
                  <a:pt x="1946744" y="892554"/>
                  <a:pt x="1957851" y="907423"/>
                  <a:pt x="1969427" y="921541"/>
                </a:cubicBezTo>
                <a:cubicBezTo>
                  <a:pt x="1975168" y="928600"/>
                  <a:pt x="1987498" y="921165"/>
                  <a:pt x="1981663" y="913824"/>
                </a:cubicBezTo>
                <a:cubicBezTo>
                  <a:pt x="1969992" y="899141"/>
                  <a:pt x="1960862" y="882576"/>
                  <a:pt x="1946368" y="870435"/>
                </a:cubicBezTo>
                <a:close/>
                <a:moveTo>
                  <a:pt x="1726886" y="774529"/>
                </a:moveTo>
                <a:cubicBezTo>
                  <a:pt x="1722275" y="770671"/>
                  <a:pt x="1716439" y="776506"/>
                  <a:pt x="1719357" y="781306"/>
                </a:cubicBezTo>
                <a:cubicBezTo>
                  <a:pt x="1751450" y="834106"/>
                  <a:pt x="1801051" y="884459"/>
                  <a:pt x="1845757" y="927377"/>
                </a:cubicBezTo>
                <a:cubicBezTo>
                  <a:pt x="1848956" y="930482"/>
                  <a:pt x="1854040" y="925871"/>
                  <a:pt x="1851591" y="922199"/>
                </a:cubicBezTo>
                <a:cubicBezTo>
                  <a:pt x="1816392" y="871470"/>
                  <a:pt x="1774415" y="814623"/>
                  <a:pt x="1726886" y="774529"/>
                </a:cubicBezTo>
                <a:close/>
                <a:moveTo>
                  <a:pt x="1663639" y="695008"/>
                </a:moveTo>
                <a:cubicBezTo>
                  <a:pt x="1661852" y="694019"/>
                  <a:pt x="1659334" y="694066"/>
                  <a:pt x="1657451" y="694994"/>
                </a:cubicBezTo>
                <a:cubicBezTo>
                  <a:pt x="1655568" y="695924"/>
                  <a:pt x="1654322" y="697736"/>
                  <a:pt x="1655074" y="700278"/>
                </a:cubicBezTo>
                <a:cubicBezTo>
                  <a:pt x="1660440" y="719008"/>
                  <a:pt x="1671169" y="734537"/>
                  <a:pt x="1686321" y="746678"/>
                </a:cubicBezTo>
                <a:cubicBezTo>
                  <a:pt x="1692345" y="751471"/>
                  <a:pt x="1702133" y="743007"/>
                  <a:pt x="1697898" y="736419"/>
                </a:cubicBezTo>
                <a:cubicBezTo>
                  <a:pt x="1688957" y="722490"/>
                  <a:pt x="1678510" y="703196"/>
                  <a:pt x="1663639" y="695008"/>
                </a:cubicBezTo>
                <a:close/>
                <a:moveTo>
                  <a:pt x="3253848" y="1184976"/>
                </a:moveTo>
                <a:cubicBezTo>
                  <a:pt x="3251778" y="1182905"/>
                  <a:pt x="3249237" y="1182928"/>
                  <a:pt x="3247201" y="1184093"/>
                </a:cubicBezTo>
                <a:cubicBezTo>
                  <a:pt x="3245165" y="1185258"/>
                  <a:pt x="3243635" y="1187563"/>
                  <a:pt x="3243590" y="1190058"/>
                </a:cubicBezTo>
                <a:cubicBezTo>
                  <a:pt x="3243401" y="1200035"/>
                  <a:pt x="3228908" y="1214435"/>
                  <a:pt x="3222884" y="1222246"/>
                </a:cubicBezTo>
                <a:cubicBezTo>
                  <a:pt x="3216577" y="1230341"/>
                  <a:pt x="3225707" y="1243611"/>
                  <a:pt x="3235118" y="1236928"/>
                </a:cubicBezTo>
                <a:cubicBezTo>
                  <a:pt x="3248201" y="1227610"/>
                  <a:pt x="3269190" y="1199941"/>
                  <a:pt x="3253848" y="1184976"/>
                </a:cubicBezTo>
                <a:close/>
                <a:moveTo>
                  <a:pt x="3206378" y="1153424"/>
                </a:moveTo>
                <a:cubicBezTo>
                  <a:pt x="3204059" y="1153776"/>
                  <a:pt x="3201895" y="1155188"/>
                  <a:pt x="3201236" y="1157399"/>
                </a:cubicBezTo>
                <a:cubicBezTo>
                  <a:pt x="3196718" y="1172271"/>
                  <a:pt x="3197095" y="1188835"/>
                  <a:pt x="3195213" y="1204365"/>
                </a:cubicBezTo>
                <a:cubicBezTo>
                  <a:pt x="3194553" y="1210482"/>
                  <a:pt x="3202742" y="1214529"/>
                  <a:pt x="3206695" y="1209259"/>
                </a:cubicBezTo>
                <a:cubicBezTo>
                  <a:pt x="3218460" y="1193635"/>
                  <a:pt x="3223165" y="1173023"/>
                  <a:pt x="3212436" y="1155800"/>
                </a:cubicBezTo>
                <a:cubicBezTo>
                  <a:pt x="3211166" y="1153776"/>
                  <a:pt x="3208694" y="1153071"/>
                  <a:pt x="3206378" y="1153424"/>
                </a:cubicBezTo>
                <a:close/>
                <a:moveTo>
                  <a:pt x="1694038" y="675809"/>
                </a:moveTo>
                <a:cubicBezTo>
                  <a:pt x="1692956" y="673833"/>
                  <a:pt x="1690981" y="673644"/>
                  <a:pt x="1689416" y="674445"/>
                </a:cubicBezTo>
                <a:cubicBezTo>
                  <a:pt x="1687851" y="675245"/>
                  <a:pt x="1686697" y="677032"/>
                  <a:pt x="1687262" y="679010"/>
                </a:cubicBezTo>
                <a:cubicBezTo>
                  <a:pt x="1691122" y="693410"/>
                  <a:pt x="1698556" y="700469"/>
                  <a:pt x="1706933" y="713174"/>
                </a:cubicBezTo>
                <a:cubicBezTo>
                  <a:pt x="1718604" y="730867"/>
                  <a:pt x="1733945" y="746303"/>
                  <a:pt x="1748910" y="761354"/>
                </a:cubicBezTo>
                <a:cubicBezTo>
                  <a:pt x="1752014" y="764460"/>
                  <a:pt x="1756345" y="760318"/>
                  <a:pt x="1753897" y="756835"/>
                </a:cubicBezTo>
                <a:cubicBezTo>
                  <a:pt x="1741945" y="740375"/>
                  <a:pt x="1727921" y="725315"/>
                  <a:pt x="1717004" y="708186"/>
                </a:cubicBezTo>
                <a:cubicBezTo>
                  <a:pt x="1709851" y="696986"/>
                  <a:pt x="1700345" y="687386"/>
                  <a:pt x="1694038" y="675809"/>
                </a:cubicBezTo>
                <a:close/>
                <a:moveTo>
                  <a:pt x="1975972" y="755366"/>
                </a:moveTo>
                <a:cubicBezTo>
                  <a:pt x="1974304" y="755397"/>
                  <a:pt x="1972686" y="756134"/>
                  <a:pt x="1971428" y="757294"/>
                </a:cubicBezTo>
                <a:cubicBezTo>
                  <a:pt x="1968910" y="759612"/>
                  <a:pt x="1967828" y="763612"/>
                  <a:pt x="1970651" y="767000"/>
                </a:cubicBezTo>
                <a:cubicBezTo>
                  <a:pt x="1975075" y="772271"/>
                  <a:pt x="1976957" y="777352"/>
                  <a:pt x="1979027" y="783565"/>
                </a:cubicBezTo>
                <a:cubicBezTo>
                  <a:pt x="1980627" y="787988"/>
                  <a:pt x="1987686" y="788082"/>
                  <a:pt x="1988533" y="783189"/>
                </a:cubicBezTo>
                <a:cubicBezTo>
                  <a:pt x="1990604" y="772365"/>
                  <a:pt x="1987875" y="765870"/>
                  <a:pt x="1980816" y="757682"/>
                </a:cubicBezTo>
                <a:cubicBezTo>
                  <a:pt x="1979357" y="756011"/>
                  <a:pt x="1977639" y="755335"/>
                  <a:pt x="1975972" y="755366"/>
                </a:cubicBezTo>
                <a:close/>
                <a:moveTo>
                  <a:pt x="3185332" y="1120224"/>
                </a:moveTo>
                <a:cubicBezTo>
                  <a:pt x="3180814" y="1119094"/>
                  <a:pt x="3176954" y="1121823"/>
                  <a:pt x="3176295" y="1126435"/>
                </a:cubicBezTo>
                <a:cubicBezTo>
                  <a:pt x="3175355" y="1133400"/>
                  <a:pt x="3177613" y="1144036"/>
                  <a:pt x="3176295" y="1149588"/>
                </a:cubicBezTo>
                <a:cubicBezTo>
                  <a:pt x="3173849" y="1161164"/>
                  <a:pt x="3189943" y="1164459"/>
                  <a:pt x="3195119" y="1155236"/>
                </a:cubicBezTo>
                <a:cubicBezTo>
                  <a:pt x="3201990" y="1142906"/>
                  <a:pt x="3201143" y="1124176"/>
                  <a:pt x="3185332" y="1120224"/>
                </a:cubicBezTo>
                <a:close/>
                <a:moveTo>
                  <a:pt x="1618745" y="595901"/>
                </a:moveTo>
                <a:cubicBezTo>
                  <a:pt x="1614604" y="592984"/>
                  <a:pt x="1607639" y="597596"/>
                  <a:pt x="1610557" y="602584"/>
                </a:cubicBezTo>
                <a:cubicBezTo>
                  <a:pt x="1624674" y="626300"/>
                  <a:pt x="1637287" y="648889"/>
                  <a:pt x="1659403" y="666677"/>
                </a:cubicBezTo>
                <a:cubicBezTo>
                  <a:pt x="1664297" y="670537"/>
                  <a:pt x="1672673" y="664512"/>
                  <a:pt x="1669380" y="658771"/>
                </a:cubicBezTo>
                <a:cubicBezTo>
                  <a:pt x="1661756" y="645218"/>
                  <a:pt x="1650274" y="635055"/>
                  <a:pt x="1641709" y="622347"/>
                </a:cubicBezTo>
                <a:cubicBezTo>
                  <a:pt x="1634652" y="611901"/>
                  <a:pt x="1629568" y="603618"/>
                  <a:pt x="1618745" y="595901"/>
                </a:cubicBezTo>
                <a:close/>
                <a:moveTo>
                  <a:pt x="3309248" y="1091400"/>
                </a:moveTo>
                <a:cubicBezTo>
                  <a:pt x="3306766" y="1091729"/>
                  <a:pt x="3304296" y="1093258"/>
                  <a:pt x="3302978" y="1095376"/>
                </a:cubicBezTo>
                <a:cubicBezTo>
                  <a:pt x="3295826" y="1106859"/>
                  <a:pt x="3288295" y="1124646"/>
                  <a:pt x="3286318" y="1138106"/>
                </a:cubicBezTo>
                <a:cubicBezTo>
                  <a:pt x="3284436" y="1151565"/>
                  <a:pt x="3305142" y="1156929"/>
                  <a:pt x="3306930" y="1143377"/>
                </a:cubicBezTo>
                <a:cubicBezTo>
                  <a:pt x="3309189" y="1126435"/>
                  <a:pt x="3324625" y="1111753"/>
                  <a:pt x="3315589" y="1094623"/>
                </a:cubicBezTo>
                <a:cubicBezTo>
                  <a:pt x="3314225" y="1091940"/>
                  <a:pt x="3311731" y="1091070"/>
                  <a:pt x="3309248" y="1091400"/>
                </a:cubicBezTo>
                <a:close/>
                <a:moveTo>
                  <a:pt x="1741579" y="584386"/>
                </a:moveTo>
                <a:cubicBezTo>
                  <a:pt x="1739827" y="582962"/>
                  <a:pt x="1737287" y="582539"/>
                  <a:pt x="1735262" y="584234"/>
                </a:cubicBezTo>
                <a:cubicBezTo>
                  <a:pt x="1734322" y="584986"/>
                  <a:pt x="1733474" y="585739"/>
                  <a:pt x="1732533" y="586492"/>
                </a:cubicBezTo>
                <a:cubicBezTo>
                  <a:pt x="1731122" y="587715"/>
                  <a:pt x="1730180" y="590350"/>
                  <a:pt x="1730934" y="592139"/>
                </a:cubicBezTo>
                <a:cubicBezTo>
                  <a:pt x="1736109" y="605033"/>
                  <a:pt x="1742321" y="613408"/>
                  <a:pt x="1750415" y="624516"/>
                </a:cubicBezTo>
                <a:cubicBezTo>
                  <a:pt x="1757380" y="634115"/>
                  <a:pt x="1762274" y="644939"/>
                  <a:pt x="1769898" y="654068"/>
                </a:cubicBezTo>
                <a:cubicBezTo>
                  <a:pt x="1773756" y="658681"/>
                  <a:pt x="1780721" y="654727"/>
                  <a:pt x="1778933" y="649080"/>
                </a:cubicBezTo>
                <a:cubicBezTo>
                  <a:pt x="1775921" y="639479"/>
                  <a:pt x="1772063" y="629974"/>
                  <a:pt x="1766604" y="621504"/>
                </a:cubicBezTo>
                <a:cubicBezTo>
                  <a:pt x="1762932" y="615574"/>
                  <a:pt x="1741286" y="594398"/>
                  <a:pt x="1743169" y="590540"/>
                </a:cubicBezTo>
                <a:cubicBezTo>
                  <a:pt x="1744297" y="588233"/>
                  <a:pt x="1743332" y="585809"/>
                  <a:pt x="1741579" y="584386"/>
                </a:cubicBezTo>
                <a:close/>
                <a:moveTo>
                  <a:pt x="2401439" y="766577"/>
                </a:moveTo>
                <a:cubicBezTo>
                  <a:pt x="2399096" y="766435"/>
                  <a:pt x="2396626" y="767612"/>
                  <a:pt x="2395685" y="770106"/>
                </a:cubicBezTo>
                <a:cubicBezTo>
                  <a:pt x="2390038" y="785071"/>
                  <a:pt x="2376673" y="797212"/>
                  <a:pt x="2367826" y="810388"/>
                </a:cubicBezTo>
                <a:cubicBezTo>
                  <a:pt x="2358885" y="823753"/>
                  <a:pt x="2356061" y="836083"/>
                  <a:pt x="2351450" y="850953"/>
                </a:cubicBezTo>
                <a:cubicBezTo>
                  <a:pt x="2349097" y="858859"/>
                  <a:pt x="2359826" y="861588"/>
                  <a:pt x="2364531" y="857166"/>
                </a:cubicBezTo>
                <a:cubicBezTo>
                  <a:pt x="2370367" y="851612"/>
                  <a:pt x="2371686" y="844083"/>
                  <a:pt x="2375168" y="836930"/>
                </a:cubicBezTo>
                <a:cubicBezTo>
                  <a:pt x="2379873" y="827142"/>
                  <a:pt x="2386179" y="819612"/>
                  <a:pt x="2392578" y="811047"/>
                </a:cubicBezTo>
                <a:cubicBezTo>
                  <a:pt x="2401426" y="799094"/>
                  <a:pt x="2408861" y="786294"/>
                  <a:pt x="2406414" y="770954"/>
                </a:cubicBezTo>
                <a:cubicBezTo>
                  <a:pt x="2405992" y="768177"/>
                  <a:pt x="2403779" y="766718"/>
                  <a:pt x="2401439" y="766577"/>
                </a:cubicBezTo>
                <a:close/>
                <a:moveTo>
                  <a:pt x="1634462" y="483244"/>
                </a:moveTo>
                <a:cubicBezTo>
                  <a:pt x="1632016" y="480092"/>
                  <a:pt x="1628604" y="479998"/>
                  <a:pt x="1626227" y="481573"/>
                </a:cubicBezTo>
                <a:cubicBezTo>
                  <a:pt x="1623851" y="483150"/>
                  <a:pt x="1622510" y="486398"/>
                  <a:pt x="1624204" y="489927"/>
                </a:cubicBezTo>
                <a:cubicBezTo>
                  <a:pt x="1654604" y="553644"/>
                  <a:pt x="1695546" y="620562"/>
                  <a:pt x="1739686" y="675715"/>
                </a:cubicBezTo>
                <a:cubicBezTo>
                  <a:pt x="1743262" y="680326"/>
                  <a:pt x="1751451" y="675997"/>
                  <a:pt x="1748722" y="670351"/>
                </a:cubicBezTo>
                <a:cubicBezTo>
                  <a:pt x="1728675" y="628468"/>
                  <a:pt x="1700063" y="589692"/>
                  <a:pt x="1676251" y="549786"/>
                </a:cubicBezTo>
                <a:cubicBezTo>
                  <a:pt x="1662886" y="527479"/>
                  <a:pt x="1650369" y="503762"/>
                  <a:pt x="1634462" y="483244"/>
                </a:cubicBezTo>
                <a:close/>
                <a:moveTo>
                  <a:pt x="2486415" y="747691"/>
                </a:moveTo>
                <a:cubicBezTo>
                  <a:pt x="2484721" y="745527"/>
                  <a:pt x="2481803" y="744422"/>
                  <a:pt x="2478603" y="745927"/>
                </a:cubicBezTo>
                <a:cubicBezTo>
                  <a:pt x="2458933" y="755330"/>
                  <a:pt x="2454885" y="772270"/>
                  <a:pt x="2444344" y="789589"/>
                </a:cubicBezTo>
                <a:cubicBezTo>
                  <a:pt x="2440862" y="795141"/>
                  <a:pt x="2447732" y="799941"/>
                  <a:pt x="2452721" y="797588"/>
                </a:cubicBezTo>
                <a:cubicBezTo>
                  <a:pt x="2457990" y="795047"/>
                  <a:pt x="2460532" y="792600"/>
                  <a:pt x="2463921" y="787705"/>
                </a:cubicBezTo>
                <a:cubicBezTo>
                  <a:pt x="2471356" y="776976"/>
                  <a:pt x="2480108" y="766906"/>
                  <a:pt x="2486885" y="755800"/>
                </a:cubicBezTo>
                <a:cubicBezTo>
                  <a:pt x="2488580" y="753076"/>
                  <a:pt x="2488109" y="749854"/>
                  <a:pt x="2486415" y="747691"/>
                </a:cubicBezTo>
                <a:close/>
                <a:moveTo>
                  <a:pt x="1691122" y="499528"/>
                </a:moveTo>
                <a:cubicBezTo>
                  <a:pt x="1688910" y="497739"/>
                  <a:pt x="1686392" y="498022"/>
                  <a:pt x="1684745" y="499386"/>
                </a:cubicBezTo>
                <a:cubicBezTo>
                  <a:pt x="1683098" y="500751"/>
                  <a:pt x="1682321" y="503198"/>
                  <a:pt x="1683592" y="505739"/>
                </a:cubicBezTo>
                <a:cubicBezTo>
                  <a:pt x="1693475" y="525221"/>
                  <a:pt x="1701380" y="541786"/>
                  <a:pt x="1706463" y="563151"/>
                </a:cubicBezTo>
                <a:cubicBezTo>
                  <a:pt x="1707968" y="569174"/>
                  <a:pt x="1715592" y="568892"/>
                  <a:pt x="1717097" y="563056"/>
                </a:cubicBezTo>
                <a:cubicBezTo>
                  <a:pt x="1722745" y="541409"/>
                  <a:pt x="1707593" y="512798"/>
                  <a:pt x="1691122" y="499528"/>
                </a:cubicBezTo>
                <a:close/>
                <a:moveTo>
                  <a:pt x="1817031" y="472005"/>
                </a:moveTo>
                <a:cubicBezTo>
                  <a:pt x="1834339" y="480868"/>
                  <a:pt x="1852745" y="501339"/>
                  <a:pt x="1861569" y="514398"/>
                </a:cubicBezTo>
                <a:cubicBezTo>
                  <a:pt x="1872956" y="531245"/>
                  <a:pt x="1875404" y="552798"/>
                  <a:pt x="1886038" y="570398"/>
                </a:cubicBezTo>
                <a:cubicBezTo>
                  <a:pt x="1891215" y="578962"/>
                  <a:pt x="1902698" y="589127"/>
                  <a:pt x="1905239" y="598068"/>
                </a:cubicBezTo>
                <a:cubicBezTo>
                  <a:pt x="1905710" y="599762"/>
                  <a:pt x="1906839" y="600610"/>
                  <a:pt x="1908063" y="601080"/>
                </a:cubicBezTo>
                <a:cubicBezTo>
                  <a:pt x="1907686" y="611810"/>
                  <a:pt x="1910698" y="622445"/>
                  <a:pt x="1913803" y="632420"/>
                </a:cubicBezTo>
                <a:cubicBezTo>
                  <a:pt x="1925190" y="667997"/>
                  <a:pt x="1945992" y="700280"/>
                  <a:pt x="1955403" y="736326"/>
                </a:cubicBezTo>
                <a:cubicBezTo>
                  <a:pt x="1956814" y="741691"/>
                  <a:pt x="1965662" y="742256"/>
                  <a:pt x="1966792" y="736421"/>
                </a:cubicBezTo>
                <a:cubicBezTo>
                  <a:pt x="1971779" y="708939"/>
                  <a:pt x="1953521" y="683433"/>
                  <a:pt x="1943073" y="659056"/>
                </a:cubicBezTo>
                <a:cubicBezTo>
                  <a:pt x="1935732" y="641927"/>
                  <a:pt x="1924910" y="620373"/>
                  <a:pt x="1929051" y="601739"/>
                </a:cubicBezTo>
                <a:cubicBezTo>
                  <a:pt x="1931214" y="592421"/>
                  <a:pt x="1936674" y="585456"/>
                  <a:pt x="1941474" y="577455"/>
                </a:cubicBezTo>
                <a:cubicBezTo>
                  <a:pt x="1955780" y="585927"/>
                  <a:pt x="1967638" y="623103"/>
                  <a:pt x="1972344" y="634679"/>
                </a:cubicBezTo>
                <a:cubicBezTo>
                  <a:pt x="1976674" y="645315"/>
                  <a:pt x="1981850" y="656986"/>
                  <a:pt x="1985802" y="669033"/>
                </a:cubicBezTo>
                <a:cubicBezTo>
                  <a:pt x="1986744" y="712515"/>
                  <a:pt x="2002086" y="765682"/>
                  <a:pt x="2016015" y="787706"/>
                </a:cubicBezTo>
                <a:cubicBezTo>
                  <a:pt x="2022602" y="798058"/>
                  <a:pt x="2038697" y="788553"/>
                  <a:pt x="2032391" y="777918"/>
                </a:cubicBezTo>
                <a:cubicBezTo>
                  <a:pt x="2018650" y="754482"/>
                  <a:pt x="2013756" y="715715"/>
                  <a:pt x="2012344" y="688138"/>
                </a:cubicBezTo>
                <a:cubicBezTo>
                  <a:pt x="2008486" y="614445"/>
                  <a:pt x="2036815" y="633269"/>
                  <a:pt x="2064486" y="672138"/>
                </a:cubicBezTo>
                <a:cubicBezTo>
                  <a:pt x="2120674" y="751000"/>
                  <a:pt x="2112768" y="836647"/>
                  <a:pt x="2135638" y="927470"/>
                </a:cubicBezTo>
                <a:cubicBezTo>
                  <a:pt x="2154744" y="1003423"/>
                  <a:pt x="2185427" y="1075329"/>
                  <a:pt x="2212156" y="1148741"/>
                </a:cubicBezTo>
                <a:cubicBezTo>
                  <a:pt x="2219120" y="1168035"/>
                  <a:pt x="2225614" y="1188082"/>
                  <a:pt x="2232014" y="1208317"/>
                </a:cubicBezTo>
                <a:cubicBezTo>
                  <a:pt x="2230320" y="1205305"/>
                  <a:pt x="2228438" y="1201917"/>
                  <a:pt x="2227026" y="1199094"/>
                </a:cubicBezTo>
                <a:cubicBezTo>
                  <a:pt x="2206790" y="1158717"/>
                  <a:pt x="2189286" y="1113635"/>
                  <a:pt x="2157003" y="1081164"/>
                </a:cubicBezTo>
                <a:cubicBezTo>
                  <a:pt x="2153238" y="1077305"/>
                  <a:pt x="2146650" y="1082388"/>
                  <a:pt x="2149567" y="1087000"/>
                </a:cubicBezTo>
                <a:cubicBezTo>
                  <a:pt x="2188626" y="1150340"/>
                  <a:pt x="2226179" y="1221682"/>
                  <a:pt x="2252814" y="1291799"/>
                </a:cubicBezTo>
                <a:cubicBezTo>
                  <a:pt x="2250274" y="1288411"/>
                  <a:pt x="2247921" y="1285023"/>
                  <a:pt x="2245379" y="1281729"/>
                </a:cubicBezTo>
                <a:cubicBezTo>
                  <a:pt x="2215262" y="1208129"/>
                  <a:pt x="2157379" y="1120600"/>
                  <a:pt x="2103826" y="1062153"/>
                </a:cubicBezTo>
                <a:cubicBezTo>
                  <a:pt x="2100438" y="1058482"/>
                  <a:pt x="2092721" y="1057541"/>
                  <a:pt x="2090839" y="1063565"/>
                </a:cubicBezTo>
                <a:cubicBezTo>
                  <a:pt x="2090556" y="1064411"/>
                  <a:pt x="2090273" y="1065258"/>
                  <a:pt x="2089990" y="1066105"/>
                </a:cubicBezTo>
                <a:cubicBezTo>
                  <a:pt x="2089145" y="1068836"/>
                  <a:pt x="2090367" y="1072411"/>
                  <a:pt x="2093285" y="1073259"/>
                </a:cubicBezTo>
                <a:cubicBezTo>
                  <a:pt x="2100251" y="1075140"/>
                  <a:pt x="2124062" y="1117494"/>
                  <a:pt x="2129332" y="1125023"/>
                </a:cubicBezTo>
                <a:cubicBezTo>
                  <a:pt x="2141474" y="1142247"/>
                  <a:pt x="2153427" y="1159470"/>
                  <a:pt x="2164532" y="1177352"/>
                </a:cubicBezTo>
                <a:cubicBezTo>
                  <a:pt x="2170838" y="1187423"/>
                  <a:pt x="2176956" y="1197682"/>
                  <a:pt x="2183073" y="1207846"/>
                </a:cubicBezTo>
                <a:cubicBezTo>
                  <a:pt x="2124626" y="1143658"/>
                  <a:pt x="2059685" y="1083894"/>
                  <a:pt x="1998979" y="1028741"/>
                </a:cubicBezTo>
                <a:cubicBezTo>
                  <a:pt x="1993521" y="1023753"/>
                  <a:pt x="1985521" y="1031941"/>
                  <a:pt x="1989850" y="1037682"/>
                </a:cubicBezTo>
                <a:cubicBezTo>
                  <a:pt x="2056955" y="1125870"/>
                  <a:pt x="2145991" y="1199000"/>
                  <a:pt x="2218180" y="1284458"/>
                </a:cubicBezTo>
                <a:cubicBezTo>
                  <a:pt x="2150415" y="1222246"/>
                  <a:pt x="2084250" y="1157965"/>
                  <a:pt x="2011875" y="1100270"/>
                </a:cubicBezTo>
                <a:cubicBezTo>
                  <a:pt x="1904674" y="1014811"/>
                  <a:pt x="1811497" y="919282"/>
                  <a:pt x="1718698" y="819141"/>
                </a:cubicBezTo>
                <a:cubicBezTo>
                  <a:pt x="1671827" y="768693"/>
                  <a:pt x="1646133" y="720044"/>
                  <a:pt x="1614133" y="659526"/>
                </a:cubicBezTo>
                <a:cubicBezTo>
                  <a:pt x="1584863" y="604280"/>
                  <a:pt x="1542133" y="549316"/>
                  <a:pt x="1520110" y="490586"/>
                </a:cubicBezTo>
                <a:cubicBezTo>
                  <a:pt x="1506911" y="455433"/>
                  <a:pt x="1515575" y="446432"/>
                  <a:pt x="1532405" y="445956"/>
                </a:cubicBezTo>
                <a:cubicBezTo>
                  <a:pt x="1538016" y="445798"/>
                  <a:pt x="1544533" y="446585"/>
                  <a:pt x="1551452" y="447669"/>
                </a:cubicBezTo>
                <a:cubicBezTo>
                  <a:pt x="1557192" y="453974"/>
                  <a:pt x="1562463" y="460562"/>
                  <a:pt x="1567169" y="467622"/>
                </a:cubicBezTo>
                <a:cubicBezTo>
                  <a:pt x="1571309" y="473833"/>
                  <a:pt x="1574792" y="480139"/>
                  <a:pt x="1578275" y="486727"/>
                </a:cubicBezTo>
                <a:cubicBezTo>
                  <a:pt x="1579216" y="488421"/>
                  <a:pt x="1591168" y="508938"/>
                  <a:pt x="1591544" y="508092"/>
                </a:cubicBezTo>
                <a:cubicBezTo>
                  <a:pt x="1589192" y="513174"/>
                  <a:pt x="1595215" y="517033"/>
                  <a:pt x="1599451" y="514398"/>
                </a:cubicBezTo>
                <a:cubicBezTo>
                  <a:pt x="1600110" y="514022"/>
                  <a:pt x="1600769" y="513644"/>
                  <a:pt x="1601333" y="513268"/>
                </a:cubicBezTo>
                <a:cubicBezTo>
                  <a:pt x="1603592" y="511857"/>
                  <a:pt x="1604721" y="508938"/>
                  <a:pt x="1603875" y="506397"/>
                </a:cubicBezTo>
                <a:cubicBezTo>
                  <a:pt x="1598134" y="487668"/>
                  <a:pt x="1588816" y="467810"/>
                  <a:pt x="1575922" y="451527"/>
                </a:cubicBezTo>
                <a:cubicBezTo>
                  <a:pt x="1581568" y="452280"/>
                  <a:pt x="1587216" y="452656"/>
                  <a:pt x="1592392" y="452468"/>
                </a:cubicBezTo>
                <a:cubicBezTo>
                  <a:pt x="1626086" y="451151"/>
                  <a:pt x="1652251" y="457268"/>
                  <a:pt x="1678603" y="483998"/>
                </a:cubicBezTo>
                <a:cubicBezTo>
                  <a:pt x="1684250" y="489738"/>
                  <a:pt x="1692910" y="483338"/>
                  <a:pt x="1692721" y="476562"/>
                </a:cubicBezTo>
                <a:cubicBezTo>
                  <a:pt x="1691780" y="430822"/>
                  <a:pt x="1744297" y="507715"/>
                  <a:pt x="1758980" y="524656"/>
                </a:cubicBezTo>
                <a:cubicBezTo>
                  <a:pt x="1761050" y="532092"/>
                  <a:pt x="1763122" y="539244"/>
                  <a:pt x="1764816" y="545551"/>
                </a:cubicBezTo>
                <a:cubicBezTo>
                  <a:pt x="1772157" y="573503"/>
                  <a:pt x="1789380" y="596186"/>
                  <a:pt x="1800109" y="622538"/>
                </a:cubicBezTo>
                <a:cubicBezTo>
                  <a:pt x="1802274" y="627997"/>
                  <a:pt x="1811026" y="625362"/>
                  <a:pt x="1810933" y="619903"/>
                </a:cubicBezTo>
                <a:cubicBezTo>
                  <a:pt x="1810744" y="589409"/>
                  <a:pt x="1786180" y="562869"/>
                  <a:pt x="1779969" y="533033"/>
                </a:cubicBezTo>
                <a:cubicBezTo>
                  <a:pt x="1778368" y="525503"/>
                  <a:pt x="1767732" y="488327"/>
                  <a:pt x="1768862" y="483622"/>
                </a:cubicBezTo>
                <a:cubicBezTo>
                  <a:pt x="1771874" y="470539"/>
                  <a:pt x="1789380" y="468375"/>
                  <a:pt x="1800485" y="467716"/>
                </a:cubicBezTo>
                <a:cubicBezTo>
                  <a:pt x="1805614" y="467386"/>
                  <a:pt x="1811263" y="469051"/>
                  <a:pt x="1817031" y="472005"/>
                </a:cubicBezTo>
                <a:close/>
                <a:moveTo>
                  <a:pt x="3524237" y="991661"/>
                </a:moveTo>
                <a:cubicBezTo>
                  <a:pt x="3532886" y="992201"/>
                  <a:pt x="3537907" y="1001034"/>
                  <a:pt x="3535542" y="1023658"/>
                </a:cubicBezTo>
                <a:cubicBezTo>
                  <a:pt x="3533001" y="1047846"/>
                  <a:pt x="3524436" y="1075046"/>
                  <a:pt x="3517472" y="1098294"/>
                </a:cubicBezTo>
                <a:cubicBezTo>
                  <a:pt x="3498648" y="1161258"/>
                  <a:pt x="3458836" y="1202670"/>
                  <a:pt x="3415071" y="1245964"/>
                </a:cubicBezTo>
                <a:cubicBezTo>
                  <a:pt x="3419307" y="1232411"/>
                  <a:pt x="3422225" y="1218858"/>
                  <a:pt x="3421566" y="1206811"/>
                </a:cubicBezTo>
                <a:cubicBezTo>
                  <a:pt x="3421189" y="1199564"/>
                  <a:pt x="3411684" y="1197306"/>
                  <a:pt x="3408013" y="1203517"/>
                </a:cubicBezTo>
                <a:cubicBezTo>
                  <a:pt x="3402177" y="1213399"/>
                  <a:pt x="3398883" y="1224316"/>
                  <a:pt x="3395119" y="1235047"/>
                </a:cubicBezTo>
                <a:cubicBezTo>
                  <a:pt x="3389283" y="1251894"/>
                  <a:pt x="3381848" y="1268270"/>
                  <a:pt x="3375824" y="1285023"/>
                </a:cubicBezTo>
                <a:cubicBezTo>
                  <a:pt x="3358225" y="1302905"/>
                  <a:pt x="3340531" y="1320788"/>
                  <a:pt x="3322460" y="1338293"/>
                </a:cubicBezTo>
                <a:cubicBezTo>
                  <a:pt x="3330554" y="1316175"/>
                  <a:pt x="3335354" y="1293493"/>
                  <a:pt x="3333849" y="1273729"/>
                </a:cubicBezTo>
                <a:cubicBezTo>
                  <a:pt x="3333472" y="1268552"/>
                  <a:pt x="3325378" y="1265728"/>
                  <a:pt x="3322365" y="1270528"/>
                </a:cubicBezTo>
                <a:cubicBezTo>
                  <a:pt x="3309661" y="1290952"/>
                  <a:pt x="3304578" y="1315046"/>
                  <a:pt x="3295731" y="1337258"/>
                </a:cubicBezTo>
                <a:cubicBezTo>
                  <a:pt x="3289613" y="1352599"/>
                  <a:pt x="3282178" y="1367470"/>
                  <a:pt x="3275026" y="1382340"/>
                </a:cubicBezTo>
                <a:cubicBezTo>
                  <a:pt x="3264861" y="1391375"/>
                  <a:pt x="3254601" y="1400317"/>
                  <a:pt x="3244060" y="1408881"/>
                </a:cubicBezTo>
                <a:cubicBezTo>
                  <a:pt x="3253754" y="1387423"/>
                  <a:pt x="3261942" y="1362104"/>
                  <a:pt x="3261660" y="1340740"/>
                </a:cubicBezTo>
                <a:cubicBezTo>
                  <a:pt x="3261566" y="1332363"/>
                  <a:pt x="3251025" y="1331610"/>
                  <a:pt x="3247919" y="1338575"/>
                </a:cubicBezTo>
                <a:cubicBezTo>
                  <a:pt x="3236813" y="1363610"/>
                  <a:pt x="3227778" y="1389681"/>
                  <a:pt x="3216484" y="1414433"/>
                </a:cubicBezTo>
                <a:cubicBezTo>
                  <a:pt x="3218460" y="1407470"/>
                  <a:pt x="3219966" y="1400505"/>
                  <a:pt x="3220813" y="1393728"/>
                </a:cubicBezTo>
                <a:cubicBezTo>
                  <a:pt x="3221378" y="1388834"/>
                  <a:pt x="3215260" y="1385445"/>
                  <a:pt x="3211872" y="1389493"/>
                </a:cubicBezTo>
                <a:cubicBezTo>
                  <a:pt x="3197754" y="1406622"/>
                  <a:pt x="3185331" y="1430435"/>
                  <a:pt x="3183825" y="1453116"/>
                </a:cubicBezTo>
                <a:cubicBezTo>
                  <a:pt x="3177613" y="1457351"/>
                  <a:pt x="3171496" y="1461681"/>
                  <a:pt x="3165190" y="1465729"/>
                </a:cubicBezTo>
                <a:cubicBezTo>
                  <a:pt x="3167730" y="1461116"/>
                  <a:pt x="3170272" y="1456599"/>
                  <a:pt x="3172437" y="1451516"/>
                </a:cubicBezTo>
                <a:cubicBezTo>
                  <a:pt x="3179777" y="1434105"/>
                  <a:pt x="3186460" y="1416411"/>
                  <a:pt x="3192955" y="1398717"/>
                </a:cubicBezTo>
                <a:cubicBezTo>
                  <a:pt x="3199072" y="1382152"/>
                  <a:pt x="3208484" y="1367658"/>
                  <a:pt x="3207825" y="1349681"/>
                </a:cubicBezTo>
                <a:cubicBezTo>
                  <a:pt x="3207542" y="1342623"/>
                  <a:pt x="3197284" y="1342905"/>
                  <a:pt x="3195025" y="1348457"/>
                </a:cubicBezTo>
                <a:cubicBezTo>
                  <a:pt x="3184390" y="1374151"/>
                  <a:pt x="3171214" y="1398622"/>
                  <a:pt x="3160578" y="1424598"/>
                </a:cubicBezTo>
                <a:cubicBezTo>
                  <a:pt x="3151166" y="1447752"/>
                  <a:pt x="3139213" y="1468834"/>
                  <a:pt x="3126978" y="1490010"/>
                </a:cubicBezTo>
                <a:cubicBezTo>
                  <a:pt x="3125284" y="1491046"/>
                  <a:pt x="3123590" y="1492175"/>
                  <a:pt x="3121896" y="1493211"/>
                </a:cubicBezTo>
                <a:cubicBezTo>
                  <a:pt x="3125095" y="1483893"/>
                  <a:pt x="3127354" y="1474482"/>
                  <a:pt x="3127167" y="1466481"/>
                </a:cubicBezTo>
                <a:cubicBezTo>
                  <a:pt x="3126978" y="1460929"/>
                  <a:pt x="3120108" y="1458199"/>
                  <a:pt x="3116720" y="1463093"/>
                </a:cubicBezTo>
                <a:cubicBezTo>
                  <a:pt x="3110789" y="1471469"/>
                  <a:pt x="3108530" y="1480599"/>
                  <a:pt x="3105237" y="1490199"/>
                </a:cubicBezTo>
                <a:cubicBezTo>
                  <a:pt x="3103073" y="1496223"/>
                  <a:pt x="3100625" y="1502057"/>
                  <a:pt x="3098366" y="1507987"/>
                </a:cubicBezTo>
                <a:cubicBezTo>
                  <a:pt x="3083402" y="1517493"/>
                  <a:pt x="3068625" y="1527187"/>
                  <a:pt x="3054132" y="1537540"/>
                </a:cubicBezTo>
                <a:cubicBezTo>
                  <a:pt x="3078790" y="1508927"/>
                  <a:pt x="3119166" y="1473634"/>
                  <a:pt x="3122649" y="1437304"/>
                </a:cubicBezTo>
                <a:cubicBezTo>
                  <a:pt x="3123402" y="1429869"/>
                  <a:pt x="3112766" y="1428082"/>
                  <a:pt x="3109378" y="1433729"/>
                </a:cubicBezTo>
                <a:cubicBezTo>
                  <a:pt x="3102037" y="1445775"/>
                  <a:pt x="3048108" y="1519940"/>
                  <a:pt x="3005378" y="1571328"/>
                </a:cubicBezTo>
                <a:cubicBezTo>
                  <a:pt x="3021002" y="1545917"/>
                  <a:pt x="3040295" y="1519375"/>
                  <a:pt x="3046508" y="1490481"/>
                </a:cubicBezTo>
                <a:cubicBezTo>
                  <a:pt x="3047825" y="1484364"/>
                  <a:pt x="3040295" y="1480787"/>
                  <a:pt x="3036061" y="1485022"/>
                </a:cubicBezTo>
                <a:cubicBezTo>
                  <a:pt x="3017520" y="1503376"/>
                  <a:pt x="3007449" y="1528504"/>
                  <a:pt x="2994366" y="1550905"/>
                </a:cubicBezTo>
                <a:cubicBezTo>
                  <a:pt x="2980720" y="1574339"/>
                  <a:pt x="2966884" y="1597587"/>
                  <a:pt x="2953049" y="1620834"/>
                </a:cubicBezTo>
                <a:cubicBezTo>
                  <a:pt x="2949473" y="1620081"/>
                  <a:pt x="2947402" y="1624599"/>
                  <a:pt x="2949002" y="1627610"/>
                </a:cubicBezTo>
                <a:cubicBezTo>
                  <a:pt x="2944579" y="1632128"/>
                  <a:pt x="2939496" y="1636269"/>
                  <a:pt x="2935167" y="1640881"/>
                </a:cubicBezTo>
                <a:cubicBezTo>
                  <a:pt x="2962460" y="1598433"/>
                  <a:pt x="2987307" y="1555046"/>
                  <a:pt x="3004813" y="1508646"/>
                </a:cubicBezTo>
                <a:cubicBezTo>
                  <a:pt x="3007356" y="1501869"/>
                  <a:pt x="2996908" y="1496599"/>
                  <a:pt x="2992484" y="1501963"/>
                </a:cubicBezTo>
                <a:cubicBezTo>
                  <a:pt x="2947402" y="1558245"/>
                  <a:pt x="2909566" y="1621774"/>
                  <a:pt x="2872484" y="1683987"/>
                </a:cubicBezTo>
                <a:cubicBezTo>
                  <a:pt x="2893002" y="1642575"/>
                  <a:pt x="2915874" y="1601634"/>
                  <a:pt x="2930273" y="1558058"/>
                </a:cubicBezTo>
                <a:cubicBezTo>
                  <a:pt x="2932061" y="1552787"/>
                  <a:pt x="2924720" y="1550339"/>
                  <a:pt x="2921802" y="1554387"/>
                </a:cubicBezTo>
                <a:cubicBezTo>
                  <a:pt x="2885660" y="1603610"/>
                  <a:pt x="2861943" y="1665069"/>
                  <a:pt x="2837285" y="1720786"/>
                </a:cubicBezTo>
                <a:cubicBezTo>
                  <a:pt x="2820627" y="1758339"/>
                  <a:pt x="2803590" y="1796927"/>
                  <a:pt x="2790132" y="1836175"/>
                </a:cubicBezTo>
                <a:cubicBezTo>
                  <a:pt x="2783261" y="1852928"/>
                  <a:pt x="2777332" y="1869775"/>
                  <a:pt x="2772908" y="1886903"/>
                </a:cubicBezTo>
                <a:cubicBezTo>
                  <a:pt x="2769708" y="1893586"/>
                  <a:pt x="2766602" y="1899704"/>
                  <a:pt x="2763403" y="1906669"/>
                </a:cubicBezTo>
                <a:cubicBezTo>
                  <a:pt x="2776578" y="1862809"/>
                  <a:pt x="2790884" y="1819422"/>
                  <a:pt x="2806038" y="1777351"/>
                </a:cubicBezTo>
                <a:cubicBezTo>
                  <a:pt x="2833520" y="1700833"/>
                  <a:pt x="2872484" y="1630245"/>
                  <a:pt x="2899496" y="1554199"/>
                </a:cubicBezTo>
                <a:cubicBezTo>
                  <a:pt x="2901661" y="1548175"/>
                  <a:pt x="2893943" y="1541210"/>
                  <a:pt x="2889237" y="1547327"/>
                </a:cubicBezTo>
                <a:cubicBezTo>
                  <a:pt x="2840673" y="1611233"/>
                  <a:pt x="2814507" y="1697634"/>
                  <a:pt x="2789943" y="1773209"/>
                </a:cubicBezTo>
                <a:cubicBezTo>
                  <a:pt x="2773285" y="1824316"/>
                  <a:pt x="2756531" y="1876927"/>
                  <a:pt x="2742321" y="1930010"/>
                </a:cubicBezTo>
                <a:cubicBezTo>
                  <a:pt x="2764155" y="1827516"/>
                  <a:pt x="2789661" y="1726151"/>
                  <a:pt x="2812626" y="1622904"/>
                </a:cubicBezTo>
                <a:cubicBezTo>
                  <a:pt x="2813943" y="1617163"/>
                  <a:pt x="2805943" y="1611986"/>
                  <a:pt x="2802556" y="1618010"/>
                </a:cubicBezTo>
                <a:cubicBezTo>
                  <a:pt x="2758132" y="1695657"/>
                  <a:pt x="2745990" y="1795704"/>
                  <a:pt x="2729896" y="1882575"/>
                </a:cubicBezTo>
                <a:cubicBezTo>
                  <a:pt x="2723308" y="1918433"/>
                  <a:pt x="2715591" y="1955044"/>
                  <a:pt x="2709378" y="1991938"/>
                </a:cubicBezTo>
                <a:cubicBezTo>
                  <a:pt x="2704674" y="1894622"/>
                  <a:pt x="2713520" y="1794763"/>
                  <a:pt x="2735544" y="1707892"/>
                </a:cubicBezTo>
                <a:cubicBezTo>
                  <a:pt x="2737520" y="1700174"/>
                  <a:pt x="2727920" y="1695845"/>
                  <a:pt x="2723214" y="1702057"/>
                </a:cubicBezTo>
                <a:cubicBezTo>
                  <a:pt x="2686131" y="1750621"/>
                  <a:pt x="2693190" y="1849821"/>
                  <a:pt x="2691121" y="1906669"/>
                </a:cubicBezTo>
                <a:cubicBezTo>
                  <a:pt x="2690272" y="1929633"/>
                  <a:pt x="2690744" y="1953162"/>
                  <a:pt x="2691214" y="1976598"/>
                </a:cubicBezTo>
                <a:cubicBezTo>
                  <a:pt x="2678697" y="1920504"/>
                  <a:pt x="2677003" y="1863468"/>
                  <a:pt x="2666273" y="1807186"/>
                </a:cubicBezTo>
                <a:cubicBezTo>
                  <a:pt x="2665332" y="1802386"/>
                  <a:pt x="2657990" y="1802574"/>
                  <a:pt x="2657709" y="1807658"/>
                </a:cubicBezTo>
                <a:cubicBezTo>
                  <a:pt x="2655732" y="1841822"/>
                  <a:pt x="2655826" y="1880598"/>
                  <a:pt x="2659120" y="1919939"/>
                </a:cubicBezTo>
                <a:cubicBezTo>
                  <a:pt x="2648861" y="1877398"/>
                  <a:pt x="2638603" y="1834857"/>
                  <a:pt x="2633238" y="1791846"/>
                </a:cubicBezTo>
                <a:cubicBezTo>
                  <a:pt x="2624674" y="1722669"/>
                  <a:pt x="2551544" y="1325022"/>
                  <a:pt x="2702414" y="1338011"/>
                </a:cubicBezTo>
                <a:cubicBezTo>
                  <a:pt x="2700909" y="1344128"/>
                  <a:pt x="2699308" y="1350246"/>
                  <a:pt x="2697143" y="1355987"/>
                </a:cubicBezTo>
                <a:cubicBezTo>
                  <a:pt x="2687449" y="1381776"/>
                  <a:pt x="2685661" y="1405964"/>
                  <a:pt x="2683496" y="1433634"/>
                </a:cubicBezTo>
                <a:cubicBezTo>
                  <a:pt x="2682649" y="1444551"/>
                  <a:pt x="2680673" y="1454716"/>
                  <a:pt x="2690461" y="1461775"/>
                </a:cubicBezTo>
                <a:cubicBezTo>
                  <a:pt x="2692815" y="1463470"/>
                  <a:pt x="2697143" y="1462622"/>
                  <a:pt x="2698461" y="1459892"/>
                </a:cubicBezTo>
                <a:cubicBezTo>
                  <a:pt x="2706084" y="1444364"/>
                  <a:pt x="2703638" y="1421870"/>
                  <a:pt x="2705143" y="1405117"/>
                </a:cubicBezTo>
                <a:cubicBezTo>
                  <a:pt x="2706649" y="1388552"/>
                  <a:pt x="2712108" y="1374905"/>
                  <a:pt x="2716625" y="1359093"/>
                </a:cubicBezTo>
                <a:cubicBezTo>
                  <a:pt x="2718226" y="1353541"/>
                  <a:pt x="2718601" y="1346199"/>
                  <a:pt x="2719920" y="1339516"/>
                </a:cubicBezTo>
                <a:cubicBezTo>
                  <a:pt x="2722839" y="1338105"/>
                  <a:pt x="2723872" y="1334528"/>
                  <a:pt x="2722273" y="1331610"/>
                </a:cubicBezTo>
                <a:cubicBezTo>
                  <a:pt x="2722743" y="1330670"/>
                  <a:pt x="2722931" y="1329446"/>
                  <a:pt x="2723496" y="1328599"/>
                </a:cubicBezTo>
                <a:cubicBezTo>
                  <a:pt x="2727920" y="1321917"/>
                  <a:pt x="2741002" y="1316834"/>
                  <a:pt x="2751826" y="1316270"/>
                </a:cubicBezTo>
                <a:cubicBezTo>
                  <a:pt x="2744579" y="1362387"/>
                  <a:pt x="2745332" y="1409445"/>
                  <a:pt x="2738179" y="1455563"/>
                </a:cubicBezTo>
                <a:cubicBezTo>
                  <a:pt x="2736955" y="1463470"/>
                  <a:pt x="2749002" y="1467234"/>
                  <a:pt x="2752861" y="1460457"/>
                </a:cubicBezTo>
                <a:cubicBezTo>
                  <a:pt x="2773473" y="1424128"/>
                  <a:pt x="2765096" y="1368693"/>
                  <a:pt x="2770272" y="1327941"/>
                </a:cubicBezTo>
                <a:cubicBezTo>
                  <a:pt x="2774321" y="1295282"/>
                  <a:pt x="2771308" y="1285304"/>
                  <a:pt x="2813661" y="1281069"/>
                </a:cubicBezTo>
                <a:cubicBezTo>
                  <a:pt x="2816202" y="1280787"/>
                  <a:pt x="2817896" y="1281916"/>
                  <a:pt x="2819778" y="1282764"/>
                </a:cubicBezTo>
                <a:cubicBezTo>
                  <a:pt x="2808296" y="1295188"/>
                  <a:pt x="2810555" y="1320975"/>
                  <a:pt x="2816484" y="1335188"/>
                </a:cubicBezTo>
                <a:cubicBezTo>
                  <a:pt x="2818649" y="1340269"/>
                  <a:pt x="2827873" y="1340928"/>
                  <a:pt x="2828437" y="1334340"/>
                </a:cubicBezTo>
                <a:cubicBezTo>
                  <a:pt x="2829566" y="1321822"/>
                  <a:pt x="2830508" y="1309681"/>
                  <a:pt x="2834274" y="1297635"/>
                </a:cubicBezTo>
                <a:cubicBezTo>
                  <a:pt x="2836813" y="1289728"/>
                  <a:pt x="2837754" y="1289258"/>
                  <a:pt x="2835309" y="1280976"/>
                </a:cubicBezTo>
                <a:cubicBezTo>
                  <a:pt x="2835119" y="1280410"/>
                  <a:pt x="2834460" y="1280223"/>
                  <a:pt x="2834084" y="1279752"/>
                </a:cubicBezTo>
                <a:cubicBezTo>
                  <a:pt x="2844155" y="1273540"/>
                  <a:pt x="2864861" y="1260457"/>
                  <a:pt x="2873426" y="1264598"/>
                </a:cubicBezTo>
                <a:cubicBezTo>
                  <a:pt x="2873520" y="1275987"/>
                  <a:pt x="2874085" y="1287469"/>
                  <a:pt x="2873426" y="1298199"/>
                </a:cubicBezTo>
                <a:cubicBezTo>
                  <a:pt x="2871825" y="1323140"/>
                  <a:pt x="2867590" y="1346764"/>
                  <a:pt x="2863072" y="1371328"/>
                </a:cubicBezTo>
                <a:cubicBezTo>
                  <a:pt x="2854979" y="1414999"/>
                  <a:pt x="2834461" y="1460270"/>
                  <a:pt x="2838884" y="1504975"/>
                </a:cubicBezTo>
                <a:cubicBezTo>
                  <a:pt x="2839637" y="1512411"/>
                  <a:pt x="2849614" y="1512222"/>
                  <a:pt x="2851402" y="1505446"/>
                </a:cubicBezTo>
                <a:cubicBezTo>
                  <a:pt x="2865048" y="1453775"/>
                  <a:pt x="2875966" y="1399375"/>
                  <a:pt x="2884813" y="1346575"/>
                </a:cubicBezTo>
                <a:cubicBezTo>
                  <a:pt x="2888672" y="1323704"/>
                  <a:pt x="2890744" y="1300176"/>
                  <a:pt x="2892626" y="1277023"/>
                </a:cubicBezTo>
                <a:cubicBezTo>
                  <a:pt x="2893661" y="1264505"/>
                  <a:pt x="2888578" y="1257917"/>
                  <a:pt x="2893002" y="1244364"/>
                </a:cubicBezTo>
                <a:cubicBezTo>
                  <a:pt x="2888955" y="1225729"/>
                  <a:pt x="2896108" y="1220175"/>
                  <a:pt x="2913991" y="1227328"/>
                </a:cubicBezTo>
                <a:cubicBezTo>
                  <a:pt x="2911073" y="1265258"/>
                  <a:pt x="2908437" y="1302905"/>
                  <a:pt x="2899685" y="1340458"/>
                </a:cubicBezTo>
                <a:cubicBezTo>
                  <a:pt x="2898179" y="1346669"/>
                  <a:pt x="2905896" y="1349964"/>
                  <a:pt x="2910131" y="1345916"/>
                </a:cubicBezTo>
                <a:cubicBezTo>
                  <a:pt x="2937614" y="1319846"/>
                  <a:pt x="2930366" y="1267140"/>
                  <a:pt x="2934602" y="1232599"/>
                </a:cubicBezTo>
                <a:cubicBezTo>
                  <a:pt x="2935637" y="1224035"/>
                  <a:pt x="2935166" y="1212928"/>
                  <a:pt x="2937331" y="1204929"/>
                </a:cubicBezTo>
                <a:cubicBezTo>
                  <a:pt x="2942131" y="1194105"/>
                  <a:pt x="2947026" y="1183376"/>
                  <a:pt x="2951825" y="1172552"/>
                </a:cubicBezTo>
                <a:cubicBezTo>
                  <a:pt x="2955307" y="1171706"/>
                  <a:pt x="2958695" y="1170481"/>
                  <a:pt x="2961990" y="1168787"/>
                </a:cubicBezTo>
                <a:cubicBezTo>
                  <a:pt x="2965567" y="1165493"/>
                  <a:pt x="2970555" y="1160128"/>
                  <a:pt x="2974979" y="1158340"/>
                </a:cubicBezTo>
                <a:cubicBezTo>
                  <a:pt x="2978743" y="1154952"/>
                  <a:pt x="2982602" y="1151753"/>
                  <a:pt x="2986650" y="1148646"/>
                </a:cubicBezTo>
                <a:cubicBezTo>
                  <a:pt x="3015449" y="1149117"/>
                  <a:pt x="3025143" y="1160788"/>
                  <a:pt x="3015637" y="1183658"/>
                </a:cubicBezTo>
                <a:cubicBezTo>
                  <a:pt x="3014884" y="1185163"/>
                  <a:pt x="3015261" y="1186670"/>
                  <a:pt x="3016015" y="1187894"/>
                </a:cubicBezTo>
                <a:cubicBezTo>
                  <a:pt x="3015261" y="1189964"/>
                  <a:pt x="3014507" y="1192128"/>
                  <a:pt x="3013660" y="1194105"/>
                </a:cubicBezTo>
                <a:cubicBezTo>
                  <a:pt x="3005096" y="1212458"/>
                  <a:pt x="2992108" y="1224787"/>
                  <a:pt x="2981660" y="1241447"/>
                </a:cubicBezTo>
                <a:cubicBezTo>
                  <a:pt x="2977990" y="1247281"/>
                  <a:pt x="2984108" y="1253964"/>
                  <a:pt x="2990319" y="1251329"/>
                </a:cubicBezTo>
                <a:cubicBezTo>
                  <a:pt x="3035401" y="1231845"/>
                  <a:pt x="3029096" y="1173211"/>
                  <a:pt x="3058461" y="1141588"/>
                </a:cubicBezTo>
                <a:cubicBezTo>
                  <a:pt x="3073238" y="1125681"/>
                  <a:pt x="3070789" y="1133399"/>
                  <a:pt x="3078413" y="1145446"/>
                </a:cubicBezTo>
                <a:cubicBezTo>
                  <a:pt x="3083966" y="1154293"/>
                  <a:pt x="3089236" y="1163141"/>
                  <a:pt x="3093190" y="1172929"/>
                </a:cubicBezTo>
                <a:cubicBezTo>
                  <a:pt x="3095166" y="1177823"/>
                  <a:pt x="3096860" y="1183376"/>
                  <a:pt x="3098273" y="1189305"/>
                </a:cubicBezTo>
                <a:cubicBezTo>
                  <a:pt x="3093095" y="1240976"/>
                  <a:pt x="3095072" y="1296599"/>
                  <a:pt x="3058272" y="1347987"/>
                </a:cubicBezTo>
                <a:cubicBezTo>
                  <a:pt x="3052061" y="1356646"/>
                  <a:pt x="3064390" y="1366246"/>
                  <a:pt x="3072202" y="1359845"/>
                </a:cubicBezTo>
                <a:cubicBezTo>
                  <a:pt x="3109660" y="1328505"/>
                  <a:pt x="3116907" y="1292457"/>
                  <a:pt x="3117285" y="1244835"/>
                </a:cubicBezTo>
                <a:cubicBezTo>
                  <a:pt x="3117378" y="1236552"/>
                  <a:pt x="3117189" y="1225258"/>
                  <a:pt x="3117472" y="1212646"/>
                </a:cubicBezTo>
                <a:cubicBezTo>
                  <a:pt x="3117472" y="1212176"/>
                  <a:pt x="3117566" y="1211799"/>
                  <a:pt x="3117472" y="1211328"/>
                </a:cubicBezTo>
                <a:cubicBezTo>
                  <a:pt x="3118508" y="1163423"/>
                  <a:pt x="3125754" y="1096599"/>
                  <a:pt x="3174413" y="1090669"/>
                </a:cubicBezTo>
                <a:cubicBezTo>
                  <a:pt x="3226366" y="1084364"/>
                  <a:pt x="3214789" y="1143846"/>
                  <a:pt x="3229190" y="1174811"/>
                </a:cubicBezTo>
                <a:cubicBezTo>
                  <a:pt x="3234272" y="1185822"/>
                  <a:pt x="3254508" y="1181964"/>
                  <a:pt x="3253284" y="1169164"/>
                </a:cubicBezTo>
                <a:cubicBezTo>
                  <a:pt x="3251119" y="1144787"/>
                  <a:pt x="3249707" y="1101211"/>
                  <a:pt x="3272107" y="1084364"/>
                </a:cubicBezTo>
                <a:cubicBezTo>
                  <a:pt x="3268342" y="1087187"/>
                  <a:pt x="3304578" y="1078529"/>
                  <a:pt x="3306837" y="1077117"/>
                </a:cubicBezTo>
                <a:cubicBezTo>
                  <a:pt x="3310318" y="1074858"/>
                  <a:pt x="3313802" y="1070152"/>
                  <a:pt x="3313048" y="1065729"/>
                </a:cubicBezTo>
                <a:cubicBezTo>
                  <a:pt x="3308625" y="1036553"/>
                  <a:pt x="3307307" y="1052082"/>
                  <a:pt x="3353707" y="1027422"/>
                </a:cubicBezTo>
                <a:cubicBezTo>
                  <a:pt x="3398036" y="1003893"/>
                  <a:pt x="3411965" y="997118"/>
                  <a:pt x="3449236" y="1034671"/>
                </a:cubicBezTo>
                <a:cubicBezTo>
                  <a:pt x="3454506" y="1039941"/>
                  <a:pt x="3463824" y="1037682"/>
                  <a:pt x="3468154" y="1032599"/>
                </a:cubicBezTo>
                <a:cubicBezTo>
                  <a:pt x="3481895" y="1016834"/>
                  <a:pt x="3500318" y="999516"/>
                  <a:pt x="3514518" y="993682"/>
                </a:cubicBezTo>
                <a:cubicBezTo>
                  <a:pt x="3518069" y="992223"/>
                  <a:pt x="3521355" y="991481"/>
                  <a:pt x="3524237" y="991661"/>
                </a:cubicBezTo>
                <a:close/>
                <a:moveTo>
                  <a:pt x="3208767" y="626681"/>
                </a:moveTo>
                <a:cubicBezTo>
                  <a:pt x="3176672" y="657269"/>
                  <a:pt x="3151260" y="688893"/>
                  <a:pt x="3108719" y="710822"/>
                </a:cubicBezTo>
                <a:cubicBezTo>
                  <a:pt x="3059496" y="736233"/>
                  <a:pt x="3007449" y="752977"/>
                  <a:pt x="2954837" y="768977"/>
                </a:cubicBezTo>
                <a:cubicBezTo>
                  <a:pt x="2954178" y="769165"/>
                  <a:pt x="2953520" y="769353"/>
                  <a:pt x="2952955" y="769542"/>
                </a:cubicBezTo>
                <a:cubicBezTo>
                  <a:pt x="2965378" y="760506"/>
                  <a:pt x="2975261" y="750728"/>
                  <a:pt x="2973567" y="733787"/>
                </a:cubicBezTo>
                <a:cubicBezTo>
                  <a:pt x="2973096" y="728704"/>
                  <a:pt x="2966225" y="728140"/>
                  <a:pt x="2963495" y="731622"/>
                </a:cubicBezTo>
                <a:cubicBezTo>
                  <a:pt x="2952202" y="746586"/>
                  <a:pt x="2936860" y="758906"/>
                  <a:pt x="2921426" y="769259"/>
                </a:cubicBezTo>
                <a:cubicBezTo>
                  <a:pt x="2914273" y="774059"/>
                  <a:pt x="2907119" y="778953"/>
                  <a:pt x="2900155" y="784035"/>
                </a:cubicBezTo>
                <a:cubicBezTo>
                  <a:pt x="2877567" y="789965"/>
                  <a:pt x="2854979" y="795706"/>
                  <a:pt x="2832578" y="801824"/>
                </a:cubicBezTo>
                <a:cubicBezTo>
                  <a:pt x="2842649" y="791000"/>
                  <a:pt x="2851120" y="778671"/>
                  <a:pt x="2856389" y="767189"/>
                </a:cubicBezTo>
                <a:cubicBezTo>
                  <a:pt x="2857614" y="764459"/>
                  <a:pt x="2857708" y="760694"/>
                  <a:pt x="2855166" y="758530"/>
                </a:cubicBezTo>
                <a:cubicBezTo>
                  <a:pt x="2854414" y="757965"/>
                  <a:pt x="2853755" y="757306"/>
                  <a:pt x="2853001" y="756741"/>
                </a:cubicBezTo>
                <a:cubicBezTo>
                  <a:pt x="2849236" y="753636"/>
                  <a:pt x="2842084" y="755988"/>
                  <a:pt x="2842743" y="761541"/>
                </a:cubicBezTo>
                <a:cubicBezTo>
                  <a:pt x="2842932" y="762671"/>
                  <a:pt x="2819213" y="785447"/>
                  <a:pt x="2817802" y="786859"/>
                </a:cubicBezTo>
                <a:cubicBezTo>
                  <a:pt x="2808955" y="795988"/>
                  <a:pt x="2800108" y="805966"/>
                  <a:pt x="2790413" y="814435"/>
                </a:cubicBezTo>
                <a:cubicBezTo>
                  <a:pt x="2789849" y="814625"/>
                  <a:pt x="2789284" y="814812"/>
                  <a:pt x="2788720" y="815001"/>
                </a:cubicBezTo>
                <a:cubicBezTo>
                  <a:pt x="2787872" y="815094"/>
                  <a:pt x="2787119" y="815377"/>
                  <a:pt x="2786272" y="815847"/>
                </a:cubicBezTo>
                <a:cubicBezTo>
                  <a:pt x="2775261" y="819518"/>
                  <a:pt x="2764250" y="822906"/>
                  <a:pt x="2753426" y="827236"/>
                </a:cubicBezTo>
                <a:cubicBezTo>
                  <a:pt x="2755873" y="824223"/>
                  <a:pt x="2758509" y="821118"/>
                  <a:pt x="2760767" y="818200"/>
                </a:cubicBezTo>
                <a:cubicBezTo>
                  <a:pt x="2770931" y="805212"/>
                  <a:pt x="2803026" y="778577"/>
                  <a:pt x="2787590" y="761070"/>
                </a:cubicBezTo>
                <a:cubicBezTo>
                  <a:pt x="2784203" y="757212"/>
                  <a:pt x="2776579" y="756553"/>
                  <a:pt x="2774602" y="762483"/>
                </a:cubicBezTo>
                <a:cubicBezTo>
                  <a:pt x="2767826" y="782342"/>
                  <a:pt x="2738744" y="811706"/>
                  <a:pt x="2724248" y="825918"/>
                </a:cubicBezTo>
                <a:cubicBezTo>
                  <a:pt x="2717379" y="832600"/>
                  <a:pt x="2711544" y="839095"/>
                  <a:pt x="2705237" y="846341"/>
                </a:cubicBezTo>
                <a:cubicBezTo>
                  <a:pt x="2702697" y="849259"/>
                  <a:pt x="2699873" y="851612"/>
                  <a:pt x="2697143" y="854153"/>
                </a:cubicBezTo>
                <a:cubicBezTo>
                  <a:pt x="2670885" y="869024"/>
                  <a:pt x="2646414" y="884647"/>
                  <a:pt x="2620061" y="897165"/>
                </a:cubicBezTo>
                <a:cubicBezTo>
                  <a:pt x="2637662" y="879847"/>
                  <a:pt x="2654038" y="860835"/>
                  <a:pt x="2671731" y="844647"/>
                </a:cubicBezTo>
                <a:cubicBezTo>
                  <a:pt x="2698555" y="820177"/>
                  <a:pt x="2739307" y="773307"/>
                  <a:pt x="2744578" y="737175"/>
                </a:cubicBezTo>
                <a:cubicBezTo>
                  <a:pt x="2745614" y="729833"/>
                  <a:pt x="2736672" y="727387"/>
                  <a:pt x="2732908" y="733128"/>
                </a:cubicBezTo>
                <a:cubicBezTo>
                  <a:pt x="2689614" y="799377"/>
                  <a:pt x="2627027" y="852929"/>
                  <a:pt x="2575826" y="913636"/>
                </a:cubicBezTo>
                <a:cubicBezTo>
                  <a:pt x="2574133" y="914106"/>
                  <a:pt x="2572720" y="914765"/>
                  <a:pt x="2570932" y="915235"/>
                </a:cubicBezTo>
                <a:cubicBezTo>
                  <a:pt x="2561332" y="917494"/>
                  <a:pt x="2551638" y="919282"/>
                  <a:pt x="2541943" y="921165"/>
                </a:cubicBezTo>
                <a:cubicBezTo>
                  <a:pt x="2561614" y="905823"/>
                  <a:pt x="2580720" y="889823"/>
                  <a:pt x="2599543" y="870999"/>
                </a:cubicBezTo>
                <a:cubicBezTo>
                  <a:pt x="2620438" y="850013"/>
                  <a:pt x="2654038" y="825542"/>
                  <a:pt x="2657990" y="794482"/>
                </a:cubicBezTo>
                <a:cubicBezTo>
                  <a:pt x="2659026" y="786765"/>
                  <a:pt x="2648484" y="782718"/>
                  <a:pt x="2643967" y="789024"/>
                </a:cubicBezTo>
                <a:cubicBezTo>
                  <a:pt x="2605097" y="843612"/>
                  <a:pt x="2549096" y="883706"/>
                  <a:pt x="2502320" y="930858"/>
                </a:cubicBezTo>
                <a:cubicBezTo>
                  <a:pt x="2495355" y="932836"/>
                  <a:pt x="2488485" y="934436"/>
                  <a:pt x="2481521" y="936788"/>
                </a:cubicBezTo>
                <a:cubicBezTo>
                  <a:pt x="2527731" y="890765"/>
                  <a:pt x="2566226" y="832318"/>
                  <a:pt x="2603214" y="781871"/>
                </a:cubicBezTo>
                <a:cubicBezTo>
                  <a:pt x="2607732" y="775659"/>
                  <a:pt x="2599732" y="766060"/>
                  <a:pt x="2592956" y="770294"/>
                </a:cubicBezTo>
                <a:cubicBezTo>
                  <a:pt x="2553427" y="795048"/>
                  <a:pt x="2529332" y="840882"/>
                  <a:pt x="2501097" y="877118"/>
                </a:cubicBezTo>
                <a:cubicBezTo>
                  <a:pt x="2480202" y="903942"/>
                  <a:pt x="2458744" y="930577"/>
                  <a:pt x="2436626" y="956458"/>
                </a:cubicBezTo>
                <a:cubicBezTo>
                  <a:pt x="2434745" y="957494"/>
                  <a:pt x="2432767" y="958436"/>
                  <a:pt x="2430885" y="959565"/>
                </a:cubicBezTo>
                <a:cubicBezTo>
                  <a:pt x="2441426" y="940741"/>
                  <a:pt x="2452250" y="922106"/>
                  <a:pt x="2464110" y="904224"/>
                </a:cubicBezTo>
                <a:cubicBezTo>
                  <a:pt x="2487167" y="869306"/>
                  <a:pt x="2535826" y="834859"/>
                  <a:pt x="2544202" y="793165"/>
                </a:cubicBezTo>
                <a:cubicBezTo>
                  <a:pt x="2545426" y="787142"/>
                  <a:pt x="2536862" y="782906"/>
                  <a:pt x="2533097" y="787989"/>
                </a:cubicBezTo>
                <a:cubicBezTo>
                  <a:pt x="2505708" y="824977"/>
                  <a:pt x="2468626" y="855283"/>
                  <a:pt x="2444532" y="895094"/>
                </a:cubicBezTo>
                <a:cubicBezTo>
                  <a:pt x="2436720" y="907988"/>
                  <a:pt x="2429473" y="921165"/>
                  <a:pt x="2422509" y="934529"/>
                </a:cubicBezTo>
                <a:cubicBezTo>
                  <a:pt x="2430321" y="915989"/>
                  <a:pt x="2438509" y="897635"/>
                  <a:pt x="2447921" y="880411"/>
                </a:cubicBezTo>
                <a:cubicBezTo>
                  <a:pt x="2464204" y="850483"/>
                  <a:pt x="2494226" y="824317"/>
                  <a:pt x="2501756" y="790812"/>
                </a:cubicBezTo>
                <a:cubicBezTo>
                  <a:pt x="2503450" y="783377"/>
                  <a:pt x="2493945" y="778201"/>
                  <a:pt x="2489426" y="784977"/>
                </a:cubicBezTo>
                <a:cubicBezTo>
                  <a:pt x="2447638" y="847000"/>
                  <a:pt x="2416392" y="903376"/>
                  <a:pt x="2388155" y="972459"/>
                </a:cubicBezTo>
                <a:cubicBezTo>
                  <a:pt x="2374791" y="1005306"/>
                  <a:pt x="2359826" y="1041259"/>
                  <a:pt x="2347309" y="1077400"/>
                </a:cubicBezTo>
                <a:cubicBezTo>
                  <a:pt x="2349850" y="1057824"/>
                  <a:pt x="2352861" y="1038341"/>
                  <a:pt x="2358227" y="1019235"/>
                </a:cubicBezTo>
                <a:cubicBezTo>
                  <a:pt x="2376486" y="954294"/>
                  <a:pt x="2416203" y="900741"/>
                  <a:pt x="2436061" y="838153"/>
                </a:cubicBezTo>
                <a:cubicBezTo>
                  <a:pt x="2438603" y="830059"/>
                  <a:pt x="2427874" y="826576"/>
                  <a:pt x="2423356" y="832506"/>
                </a:cubicBezTo>
                <a:cubicBezTo>
                  <a:pt x="2367451" y="905917"/>
                  <a:pt x="2332626" y="995424"/>
                  <a:pt x="2322273" y="1087470"/>
                </a:cubicBezTo>
                <a:cubicBezTo>
                  <a:pt x="2322838" y="1069306"/>
                  <a:pt x="2323496" y="1051424"/>
                  <a:pt x="2323403" y="1034859"/>
                </a:cubicBezTo>
                <a:cubicBezTo>
                  <a:pt x="2323215" y="1006812"/>
                  <a:pt x="2328861" y="978106"/>
                  <a:pt x="2334792" y="950624"/>
                </a:cubicBezTo>
                <a:cubicBezTo>
                  <a:pt x="2338367" y="933965"/>
                  <a:pt x="2346273" y="917682"/>
                  <a:pt x="2344297" y="900553"/>
                </a:cubicBezTo>
                <a:cubicBezTo>
                  <a:pt x="2343544" y="893776"/>
                  <a:pt x="2334697" y="892647"/>
                  <a:pt x="2332439" y="899235"/>
                </a:cubicBezTo>
                <a:cubicBezTo>
                  <a:pt x="2315779" y="947518"/>
                  <a:pt x="2306180" y="996176"/>
                  <a:pt x="2307873" y="1047094"/>
                </a:cubicBezTo>
                <a:cubicBezTo>
                  <a:pt x="2308533" y="1065353"/>
                  <a:pt x="2308909" y="1083612"/>
                  <a:pt x="2309380" y="1101871"/>
                </a:cubicBezTo>
                <a:cubicBezTo>
                  <a:pt x="2307120" y="1079000"/>
                  <a:pt x="2304956" y="1056223"/>
                  <a:pt x="2301379" y="1034577"/>
                </a:cubicBezTo>
                <a:cubicBezTo>
                  <a:pt x="2288015" y="955142"/>
                  <a:pt x="2307779" y="900741"/>
                  <a:pt x="2327262" y="824317"/>
                </a:cubicBezTo>
                <a:cubicBezTo>
                  <a:pt x="2339215" y="777824"/>
                  <a:pt x="2332250" y="795706"/>
                  <a:pt x="2371779" y="747057"/>
                </a:cubicBezTo>
                <a:cubicBezTo>
                  <a:pt x="2374884" y="743292"/>
                  <a:pt x="2385426" y="743575"/>
                  <a:pt x="2389191" y="736046"/>
                </a:cubicBezTo>
                <a:cubicBezTo>
                  <a:pt x="2408203" y="697646"/>
                  <a:pt x="2385238" y="709317"/>
                  <a:pt x="2429192" y="664423"/>
                </a:cubicBezTo>
                <a:cubicBezTo>
                  <a:pt x="2474838" y="617834"/>
                  <a:pt x="2480673" y="633081"/>
                  <a:pt x="2528203" y="658211"/>
                </a:cubicBezTo>
                <a:cubicBezTo>
                  <a:pt x="2533285" y="660846"/>
                  <a:pt x="2537897" y="660282"/>
                  <a:pt x="2542320" y="656894"/>
                </a:cubicBezTo>
                <a:cubicBezTo>
                  <a:pt x="2575166" y="632327"/>
                  <a:pt x="2597190" y="592328"/>
                  <a:pt x="2638791" y="583669"/>
                </a:cubicBezTo>
                <a:cubicBezTo>
                  <a:pt x="2646791" y="581975"/>
                  <a:pt x="2690743" y="576891"/>
                  <a:pt x="2684249" y="598445"/>
                </a:cubicBezTo>
                <a:cubicBezTo>
                  <a:pt x="2643780" y="625552"/>
                  <a:pt x="2611027" y="647669"/>
                  <a:pt x="2582415" y="697834"/>
                </a:cubicBezTo>
                <a:cubicBezTo>
                  <a:pt x="2579120" y="703669"/>
                  <a:pt x="2586932" y="708940"/>
                  <a:pt x="2591827" y="705645"/>
                </a:cubicBezTo>
                <a:cubicBezTo>
                  <a:pt x="2614131" y="690682"/>
                  <a:pt x="2623167" y="669787"/>
                  <a:pt x="2642368" y="650587"/>
                </a:cubicBezTo>
                <a:cubicBezTo>
                  <a:pt x="2659873" y="633081"/>
                  <a:pt x="2681991" y="625174"/>
                  <a:pt x="2702696" y="612752"/>
                </a:cubicBezTo>
                <a:cubicBezTo>
                  <a:pt x="2743544" y="588186"/>
                  <a:pt x="2773755" y="561270"/>
                  <a:pt x="2819591" y="555247"/>
                </a:cubicBezTo>
                <a:cubicBezTo>
                  <a:pt x="2816860" y="561363"/>
                  <a:pt x="2815167" y="567858"/>
                  <a:pt x="2813284" y="576800"/>
                </a:cubicBezTo>
                <a:cubicBezTo>
                  <a:pt x="2811214" y="586681"/>
                  <a:pt x="2808390" y="594493"/>
                  <a:pt x="2805189" y="601739"/>
                </a:cubicBezTo>
                <a:cubicBezTo>
                  <a:pt x="2768015" y="630258"/>
                  <a:pt x="2735262" y="664704"/>
                  <a:pt x="2706461" y="701504"/>
                </a:cubicBezTo>
                <a:cubicBezTo>
                  <a:pt x="2702133" y="706964"/>
                  <a:pt x="2709285" y="714211"/>
                  <a:pt x="2715120" y="711386"/>
                </a:cubicBezTo>
                <a:cubicBezTo>
                  <a:pt x="2745990" y="696234"/>
                  <a:pt x="2761049" y="673740"/>
                  <a:pt x="2785238" y="650681"/>
                </a:cubicBezTo>
                <a:cubicBezTo>
                  <a:pt x="2794931" y="643811"/>
                  <a:pt x="2803590" y="636658"/>
                  <a:pt x="2811119" y="628469"/>
                </a:cubicBezTo>
                <a:cubicBezTo>
                  <a:pt x="2845284" y="600987"/>
                  <a:pt x="2884531" y="577928"/>
                  <a:pt x="2926320" y="568799"/>
                </a:cubicBezTo>
                <a:cubicBezTo>
                  <a:pt x="2988813" y="555151"/>
                  <a:pt x="2958601" y="591481"/>
                  <a:pt x="2928014" y="624706"/>
                </a:cubicBezTo>
                <a:cubicBezTo>
                  <a:pt x="2909660" y="638446"/>
                  <a:pt x="2893472" y="654258"/>
                  <a:pt x="2873049" y="667998"/>
                </a:cubicBezTo>
                <a:cubicBezTo>
                  <a:pt x="2865331" y="673175"/>
                  <a:pt x="2869661" y="684657"/>
                  <a:pt x="2879073" y="683151"/>
                </a:cubicBezTo>
                <a:cubicBezTo>
                  <a:pt x="2895072" y="680516"/>
                  <a:pt x="2896295" y="677223"/>
                  <a:pt x="2910226" y="667528"/>
                </a:cubicBezTo>
                <a:cubicBezTo>
                  <a:pt x="2943637" y="644281"/>
                  <a:pt x="2972719" y="625835"/>
                  <a:pt x="3012720" y="612658"/>
                </a:cubicBezTo>
                <a:cubicBezTo>
                  <a:pt x="3083590" y="589223"/>
                  <a:pt x="3141849" y="606069"/>
                  <a:pt x="3208767" y="626681"/>
                </a:cubicBezTo>
                <a:close/>
                <a:moveTo>
                  <a:pt x="2301849" y="327951"/>
                </a:moveTo>
                <a:cubicBezTo>
                  <a:pt x="2300250" y="326634"/>
                  <a:pt x="2297827" y="326280"/>
                  <a:pt x="2295780" y="326868"/>
                </a:cubicBezTo>
                <a:cubicBezTo>
                  <a:pt x="2293732" y="327456"/>
                  <a:pt x="2292062" y="328986"/>
                  <a:pt x="2291967" y="331433"/>
                </a:cubicBezTo>
                <a:cubicBezTo>
                  <a:pt x="2277380" y="343292"/>
                  <a:pt x="2258745" y="368798"/>
                  <a:pt x="2271545" y="385456"/>
                </a:cubicBezTo>
                <a:cubicBezTo>
                  <a:pt x="2275120" y="390068"/>
                  <a:pt x="2284815" y="388845"/>
                  <a:pt x="2285004" y="382068"/>
                </a:cubicBezTo>
                <a:cubicBezTo>
                  <a:pt x="2285567" y="366821"/>
                  <a:pt x="2300250" y="350633"/>
                  <a:pt x="2305615" y="336515"/>
                </a:cubicBezTo>
                <a:cubicBezTo>
                  <a:pt x="2306367" y="334445"/>
                  <a:pt x="2305710" y="331151"/>
                  <a:pt x="2304015" y="329738"/>
                </a:cubicBezTo>
                <a:cubicBezTo>
                  <a:pt x="2303261" y="329174"/>
                  <a:pt x="2302509" y="328515"/>
                  <a:pt x="2301849" y="327951"/>
                </a:cubicBezTo>
                <a:close/>
                <a:moveTo>
                  <a:pt x="2315615" y="268774"/>
                </a:moveTo>
                <a:cubicBezTo>
                  <a:pt x="2313639" y="267904"/>
                  <a:pt x="2311169" y="268186"/>
                  <a:pt x="2309474" y="270257"/>
                </a:cubicBezTo>
                <a:cubicBezTo>
                  <a:pt x="2305615" y="275057"/>
                  <a:pt x="2304014" y="279480"/>
                  <a:pt x="2301568" y="285127"/>
                </a:cubicBezTo>
                <a:cubicBezTo>
                  <a:pt x="2298180" y="293034"/>
                  <a:pt x="2310698" y="297551"/>
                  <a:pt x="2314179" y="289739"/>
                </a:cubicBezTo>
                <a:cubicBezTo>
                  <a:pt x="2316533" y="284375"/>
                  <a:pt x="2318227" y="279951"/>
                  <a:pt x="2318792" y="274209"/>
                </a:cubicBezTo>
                <a:cubicBezTo>
                  <a:pt x="2319074" y="271668"/>
                  <a:pt x="2317591" y="269644"/>
                  <a:pt x="2315615" y="268774"/>
                </a:cubicBezTo>
                <a:close/>
                <a:moveTo>
                  <a:pt x="2204474" y="218740"/>
                </a:moveTo>
                <a:cubicBezTo>
                  <a:pt x="2202227" y="218658"/>
                  <a:pt x="2199968" y="219528"/>
                  <a:pt x="2198509" y="221504"/>
                </a:cubicBezTo>
                <a:cubicBezTo>
                  <a:pt x="2190980" y="231576"/>
                  <a:pt x="2190980" y="242493"/>
                  <a:pt x="2190603" y="254540"/>
                </a:cubicBezTo>
                <a:cubicBezTo>
                  <a:pt x="2190131" y="273270"/>
                  <a:pt x="2185521" y="292282"/>
                  <a:pt x="2189568" y="310728"/>
                </a:cubicBezTo>
                <a:cubicBezTo>
                  <a:pt x="2190884" y="316752"/>
                  <a:pt x="2200862" y="317411"/>
                  <a:pt x="2203121" y="311670"/>
                </a:cubicBezTo>
                <a:cubicBezTo>
                  <a:pt x="2213096" y="285694"/>
                  <a:pt x="2206979" y="258588"/>
                  <a:pt x="2211214" y="232235"/>
                </a:cubicBezTo>
                <a:cubicBezTo>
                  <a:pt x="2213473" y="230164"/>
                  <a:pt x="2214321" y="226871"/>
                  <a:pt x="2211967" y="223764"/>
                </a:cubicBezTo>
                <a:cubicBezTo>
                  <a:pt x="2211403" y="223106"/>
                  <a:pt x="2210933" y="222447"/>
                  <a:pt x="2210367" y="221693"/>
                </a:cubicBezTo>
                <a:cubicBezTo>
                  <a:pt x="2208956" y="219858"/>
                  <a:pt x="2206721" y="218823"/>
                  <a:pt x="2204474" y="218740"/>
                </a:cubicBezTo>
                <a:close/>
                <a:moveTo>
                  <a:pt x="2438790" y="254258"/>
                </a:moveTo>
                <a:cubicBezTo>
                  <a:pt x="2417426" y="246634"/>
                  <a:pt x="2391449" y="276752"/>
                  <a:pt x="2380720" y="291340"/>
                </a:cubicBezTo>
                <a:cubicBezTo>
                  <a:pt x="2376861" y="296612"/>
                  <a:pt x="2383168" y="304329"/>
                  <a:pt x="2389097" y="301129"/>
                </a:cubicBezTo>
                <a:cubicBezTo>
                  <a:pt x="2407074" y="291623"/>
                  <a:pt x="2421284" y="276000"/>
                  <a:pt x="2439073" y="266304"/>
                </a:cubicBezTo>
                <a:cubicBezTo>
                  <a:pt x="2443779" y="263763"/>
                  <a:pt x="2444438" y="256235"/>
                  <a:pt x="2438790" y="254258"/>
                </a:cubicBezTo>
                <a:close/>
                <a:moveTo>
                  <a:pt x="2164816" y="154493"/>
                </a:moveTo>
                <a:cubicBezTo>
                  <a:pt x="2164345" y="154870"/>
                  <a:pt x="2163781" y="155246"/>
                  <a:pt x="2163309" y="155529"/>
                </a:cubicBezTo>
                <a:cubicBezTo>
                  <a:pt x="2160580" y="157410"/>
                  <a:pt x="2160297" y="160987"/>
                  <a:pt x="2161522" y="163528"/>
                </a:cubicBezTo>
                <a:cubicBezTo>
                  <a:pt x="2159169" y="180282"/>
                  <a:pt x="2157944" y="198823"/>
                  <a:pt x="2161522" y="215105"/>
                </a:cubicBezTo>
                <a:cubicBezTo>
                  <a:pt x="2162651" y="219999"/>
                  <a:pt x="2170932" y="220751"/>
                  <a:pt x="2172721" y="215953"/>
                </a:cubicBezTo>
                <a:cubicBezTo>
                  <a:pt x="2179309" y="198445"/>
                  <a:pt x="2180721" y="175104"/>
                  <a:pt x="2173945" y="157598"/>
                </a:cubicBezTo>
                <a:cubicBezTo>
                  <a:pt x="2172533" y="154117"/>
                  <a:pt x="2168204" y="152141"/>
                  <a:pt x="2164816" y="154493"/>
                </a:cubicBezTo>
                <a:close/>
                <a:moveTo>
                  <a:pt x="2576461" y="278222"/>
                </a:moveTo>
                <a:cubicBezTo>
                  <a:pt x="2570296" y="276469"/>
                  <a:pt x="2563685" y="276046"/>
                  <a:pt x="2556720" y="276375"/>
                </a:cubicBezTo>
                <a:cubicBezTo>
                  <a:pt x="2549755" y="276703"/>
                  <a:pt x="2540815" y="275669"/>
                  <a:pt x="2532285" y="275998"/>
                </a:cubicBezTo>
                <a:cubicBezTo>
                  <a:pt x="2523755" y="276329"/>
                  <a:pt x="2515638" y="278022"/>
                  <a:pt x="2510320" y="283810"/>
                </a:cubicBezTo>
                <a:cubicBezTo>
                  <a:pt x="2505331" y="289269"/>
                  <a:pt x="2508626" y="298963"/>
                  <a:pt x="2516908" y="297552"/>
                </a:cubicBezTo>
                <a:cubicBezTo>
                  <a:pt x="2523684" y="296328"/>
                  <a:pt x="2530460" y="299905"/>
                  <a:pt x="2537144" y="300375"/>
                </a:cubicBezTo>
                <a:cubicBezTo>
                  <a:pt x="2543543" y="300845"/>
                  <a:pt x="2550414" y="299811"/>
                  <a:pt x="2556720" y="298963"/>
                </a:cubicBezTo>
                <a:cubicBezTo>
                  <a:pt x="2567826" y="297646"/>
                  <a:pt x="2578273" y="297270"/>
                  <a:pt x="2589566" y="298399"/>
                </a:cubicBezTo>
                <a:cubicBezTo>
                  <a:pt x="2595026" y="298963"/>
                  <a:pt x="2596908" y="291340"/>
                  <a:pt x="2593520" y="288046"/>
                </a:cubicBezTo>
                <a:cubicBezTo>
                  <a:pt x="2588343" y="283057"/>
                  <a:pt x="2582626" y="279975"/>
                  <a:pt x="2576461" y="278222"/>
                </a:cubicBezTo>
                <a:close/>
                <a:moveTo>
                  <a:pt x="2409673" y="184787"/>
                </a:moveTo>
                <a:cubicBezTo>
                  <a:pt x="2407826" y="183198"/>
                  <a:pt x="2404956" y="182633"/>
                  <a:pt x="2402368" y="183857"/>
                </a:cubicBezTo>
                <a:cubicBezTo>
                  <a:pt x="2385426" y="191951"/>
                  <a:pt x="2369708" y="215105"/>
                  <a:pt x="2360485" y="231104"/>
                </a:cubicBezTo>
                <a:cubicBezTo>
                  <a:pt x="2344955" y="258023"/>
                  <a:pt x="2328297" y="281364"/>
                  <a:pt x="2310320" y="306775"/>
                </a:cubicBezTo>
                <a:cubicBezTo>
                  <a:pt x="2308061" y="309975"/>
                  <a:pt x="2311638" y="315435"/>
                  <a:pt x="2315496" y="313176"/>
                </a:cubicBezTo>
                <a:cubicBezTo>
                  <a:pt x="2336956" y="300469"/>
                  <a:pt x="2351732" y="280800"/>
                  <a:pt x="2364814" y="259810"/>
                </a:cubicBezTo>
                <a:cubicBezTo>
                  <a:pt x="2365661" y="259904"/>
                  <a:pt x="2366508" y="260563"/>
                  <a:pt x="2367262" y="260187"/>
                </a:cubicBezTo>
                <a:cubicBezTo>
                  <a:pt x="2383355" y="253787"/>
                  <a:pt x="2394744" y="240988"/>
                  <a:pt x="2407825" y="230164"/>
                </a:cubicBezTo>
                <a:cubicBezTo>
                  <a:pt x="2417426" y="222258"/>
                  <a:pt x="2428626" y="218587"/>
                  <a:pt x="2434554" y="207198"/>
                </a:cubicBezTo>
                <a:cubicBezTo>
                  <a:pt x="2436909" y="202681"/>
                  <a:pt x="2431638" y="197316"/>
                  <a:pt x="2427119" y="198351"/>
                </a:cubicBezTo>
                <a:cubicBezTo>
                  <a:pt x="2414225" y="201175"/>
                  <a:pt x="2404061" y="208233"/>
                  <a:pt x="2394838" y="216705"/>
                </a:cubicBezTo>
                <a:cubicBezTo>
                  <a:pt x="2400579" y="208800"/>
                  <a:pt x="2406132" y="200704"/>
                  <a:pt x="2410837" y="191857"/>
                </a:cubicBezTo>
                <a:cubicBezTo>
                  <a:pt x="2412343" y="188987"/>
                  <a:pt x="2411519" y="186375"/>
                  <a:pt x="2409673" y="184787"/>
                </a:cubicBezTo>
                <a:close/>
                <a:moveTo>
                  <a:pt x="2381984" y="173754"/>
                </a:moveTo>
                <a:lnTo>
                  <a:pt x="2365605" y="168669"/>
                </a:lnTo>
                <a:lnTo>
                  <a:pt x="2349368" y="187786"/>
                </a:lnTo>
                <a:cubicBezTo>
                  <a:pt x="2341167" y="197315"/>
                  <a:pt x="2333284" y="207056"/>
                  <a:pt x="2327073" y="217550"/>
                </a:cubicBezTo>
                <a:cubicBezTo>
                  <a:pt x="2323968" y="222727"/>
                  <a:pt x="2328579" y="230351"/>
                  <a:pt x="2334979" y="227340"/>
                </a:cubicBezTo>
                <a:cubicBezTo>
                  <a:pt x="2349567" y="220468"/>
                  <a:pt x="2359450" y="207103"/>
                  <a:pt x="2369051" y="194586"/>
                </a:cubicBezTo>
                <a:cubicBezTo>
                  <a:pt x="2372862" y="189598"/>
                  <a:pt x="2377639" y="184516"/>
                  <a:pt x="2380992" y="179022"/>
                </a:cubicBezTo>
                <a:close/>
                <a:moveTo>
                  <a:pt x="2203254" y="118258"/>
                </a:moveTo>
                <a:lnTo>
                  <a:pt x="2204250" y="190728"/>
                </a:lnTo>
                <a:cubicBezTo>
                  <a:pt x="2204531" y="196938"/>
                  <a:pt x="2213944" y="196281"/>
                  <a:pt x="2214791" y="190540"/>
                </a:cubicBezTo>
                <a:cubicBezTo>
                  <a:pt x="2217755" y="171811"/>
                  <a:pt x="2219120" y="152610"/>
                  <a:pt x="2219544" y="133363"/>
                </a:cubicBezTo>
                <a:lnTo>
                  <a:pt x="2219386" y="123267"/>
                </a:lnTo>
                <a:close/>
                <a:moveTo>
                  <a:pt x="2137151" y="97732"/>
                </a:moveTo>
                <a:lnTo>
                  <a:pt x="2120335" y="92511"/>
                </a:lnTo>
                <a:lnTo>
                  <a:pt x="2121050" y="99247"/>
                </a:lnTo>
                <a:cubicBezTo>
                  <a:pt x="2122180" y="109975"/>
                  <a:pt x="2121615" y="120423"/>
                  <a:pt x="2124344" y="130964"/>
                </a:cubicBezTo>
                <a:cubicBezTo>
                  <a:pt x="2125757" y="136421"/>
                  <a:pt x="2133945" y="136705"/>
                  <a:pt x="2135451" y="131151"/>
                </a:cubicBezTo>
                <a:cubicBezTo>
                  <a:pt x="2138462" y="120328"/>
                  <a:pt x="2138863" y="110022"/>
                  <a:pt x="2137663" y="99846"/>
                </a:cubicBezTo>
                <a:close/>
                <a:moveTo>
                  <a:pt x="2604130" y="242731"/>
                </a:moveTo>
                <a:lnTo>
                  <a:pt x="2535420" y="221397"/>
                </a:lnTo>
                <a:lnTo>
                  <a:pt x="2506643" y="225869"/>
                </a:lnTo>
                <a:cubicBezTo>
                  <a:pt x="2491780" y="229629"/>
                  <a:pt x="2476909" y="234940"/>
                  <a:pt x="2461944" y="242117"/>
                </a:cubicBezTo>
                <a:cubicBezTo>
                  <a:pt x="2454885" y="245505"/>
                  <a:pt x="2459779" y="255011"/>
                  <a:pt x="2466085" y="255387"/>
                </a:cubicBezTo>
                <a:cubicBezTo>
                  <a:pt x="2481144" y="256234"/>
                  <a:pt x="2493568" y="249081"/>
                  <a:pt x="2508344" y="245505"/>
                </a:cubicBezTo>
                <a:cubicBezTo>
                  <a:pt x="2539309" y="237976"/>
                  <a:pt x="2570272" y="238635"/>
                  <a:pt x="2601708" y="242493"/>
                </a:cubicBezTo>
                <a:close/>
                <a:moveTo>
                  <a:pt x="2012284" y="58960"/>
                </a:moveTo>
                <a:lnTo>
                  <a:pt x="2021944" y="80800"/>
                </a:lnTo>
                <a:cubicBezTo>
                  <a:pt x="2025427" y="85599"/>
                  <a:pt x="2032862" y="80894"/>
                  <a:pt x="2031639" y="75717"/>
                </a:cubicBezTo>
                <a:lnTo>
                  <a:pt x="2028685" y="64053"/>
                </a:lnTo>
                <a:close/>
                <a:moveTo>
                  <a:pt x="2177804" y="110355"/>
                </a:moveTo>
                <a:lnTo>
                  <a:pt x="2179685" y="127200"/>
                </a:lnTo>
                <a:cubicBezTo>
                  <a:pt x="2180909" y="133317"/>
                  <a:pt x="2190415" y="132847"/>
                  <a:pt x="2190697" y="126447"/>
                </a:cubicBezTo>
                <a:lnTo>
                  <a:pt x="2190722" y="114366"/>
                </a:lnTo>
                <a:close/>
                <a:moveTo>
                  <a:pt x="2336746" y="159707"/>
                </a:moveTo>
                <a:lnTo>
                  <a:pt x="2311394" y="151836"/>
                </a:lnTo>
                <a:lnTo>
                  <a:pt x="2299779" y="173882"/>
                </a:lnTo>
                <a:cubicBezTo>
                  <a:pt x="2276721" y="226399"/>
                  <a:pt x="2258179" y="279858"/>
                  <a:pt x="2240580" y="333787"/>
                </a:cubicBezTo>
                <a:cubicBezTo>
                  <a:pt x="2243215" y="305740"/>
                  <a:pt x="2245756" y="277693"/>
                  <a:pt x="2248579" y="249646"/>
                </a:cubicBezTo>
                <a:lnTo>
                  <a:pt x="2257997" y="135255"/>
                </a:lnTo>
                <a:lnTo>
                  <a:pt x="2238492" y="129199"/>
                </a:lnTo>
                <a:lnTo>
                  <a:pt x="2235510" y="177917"/>
                </a:lnTo>
                <a:cubicBezTo>
                  <a:pt x="2232039" y="218870"/>
                  <a:pt x="2227686" y="259764"/>
                  <a:pt x="2222697" y="300376"/>
                </a:cubicBezTo>
                <a:cubicBezTo>
                  <a:pt x="2218932" y="330774"/>
                  <a:pt x="2217897" y="361175"/>
                  <a:pt x="2214321" y="391575"/>
                </a:cubicBezTo>
                <a:cubicBezTo>
                  <a:pt x="2211027" y="419622"/>
                  <a:pt x="2201520" y="446070"/>
                  <a:pt x="2193897" y="472987"/>
                </a:cubicBezTo>
                <a:cubicBezTo>
                  <a:pt x="2200768" y="432987"/>
                  <a:pt x="2209521" y="392423"/>
                  <a:pt x="2207827" y="351857"/>
                </a:cubicBezTo>
                <a:cubicBezTo>
                  <a:pt x="2207638" y="346776"/>
                  <a:pt x="2199826" y="345269"/>
                  <a:pt x="2198603" y="350635"/>
                </a:cubicBezTo>
                <a:cubicBezTo>
                  <a:pt x="2184673" y="415293"/>
                  <a:pt x="2169332" y="486446"/>
                  <a:pt x="2166697" y="555623"/>
                </a:cubicBezTo>
                <a:cubicBezTo>
                  <a:pt x="2166320" y="552139"/>
                  <a:pt x="2165850" y="548751"/>
                  <a:pt x="2165662" y="545175"/>
                </a:cubicBezTo>
                <a:cubicBezTo>
                  <a:pt x="2163121" y="508469"/>
                  <a:pt x="2170274" y="469505"/>
                  <a:pt x="2173850" y="432799"/>
                </a:cubicBezTo>
                <a:cubicBezTo>
                  <a:pt x="2176956" y="400611"/>
                  <a:pt x="2180627" y="366069"/>
                  <a:pt x="2178368" y="334163"/>
                </a:cubicBezTo>
                <a:cubicBezTo>
                  <a:pt x="2176580" y="309129"/>
                  <a:pt x="2163591" y="288234"/>
                  <a:pt x="2158886" y="263387"/>
                </a:cubicBezTo>
                <a:cubicBezTo>
                  <a:pt x="2158038" y="258681"/>
                  <a:pt x="2150039" y="259152"/>
                  <a:pt x="2149474" y="263858"/>
                </a:cubicBezTo>
                <a:cubicBezTo>
                  <a:pt x="2145992" y="291058"/>
                  <a:pt x="2157662" y="317598"/>
                  <a:pt x="2159450" y="344987"/>
                </a:cubicBezTo>
                <a:cubicBezTo>
                  <a:pt x="2161332" y="374634"/>
                  <a:pt x="2160108" y="403622"/>
                  <a:pt x="2157285" y="433081"/>
                </a:cubicBezTo>
                <a:cubicBezTo>
                  <a:pt x="2155968" y="446823"/>
                  <a:pt x="2155121" y="459904"/>
                  <a:pt x="2154556" y="472799"/>
                </a:cubicBezTo>
                <a:cubicBezTo>
                  <a:pt x="2152486" y="453693"/>
                  <a:pt x="2150508" y="434494"/>
                  <a:pt x="2148249" y="415670"/>
                </a:cubicBezTo>
                <a:cubicBezTo>
                  <a:pt x="2144391" y="383670"/>
                  <a:pt x="2135262" y="351952"/>
                  <a:pt x="2129616" y="320140"/>
                </a:cubicBezTo>
                <a:cubicBezTo>
                  <a:pt x="2123874" y="287858"/>
                  <a:pt x="2107591" y="248329"/>
                  <a:pt x="2108062" y="216517"/>
                </a:cubicBezTo>
                <a:cubicBezTo>
                  <a:pt x="2108156" y="210870"/>
                  <a:pt x="2100062" y="207858"/>
                  <a:pt x="2097803" y="213882"/>
                </a:cubicBezTo>
                <a:cubicBezTo>
                  <a:pt x="2089427" y="236564"/>
                  <a:pt x="2104392" y="265646"/>
                  <a:pt x="2108439" y="287388"/>
                </a:cubicBezTo>
                <a:cubicBezTo>
                  <a:pt x="2117379" y="335858"/>
                  <a:pt x="2128673" y="386964"/>
                  <a:pt x="2131591" y="436283"/>
                </a:cubicBezTo>
                <a:cubicBezTo>
                  <a:pt x="2131780" y="439387"/>
                  <a:pt x="2131779" y="442399"/>
                  <a:pt x="2131873" y="445504"/>
                </a:cubicBezTo>
                <a:cubicBezTo>
                  <a:pt x="2131028" y="442869"/>
                  <a:pt x="2130462" y="440233"/>
                  <a:pt x="2129615" y="437599"/>
                </a:cubicBezTo>
                <a:cubicBezTo>
                  <a:pt x="2122745" y="416893"/>
                  <a:pt x="2117568" y="395623"/>
                  <a:pt x="2111356" y="374728"/>
                </a:cubicBezTo>
                <a:cubicBezTo>
                  <a:pt x="2109945" y="369928"/>
                  <a:pt x="2087451" y="318353"/>
                  <a:pt x="2087827" y="317224"/>
                </a:cubicBezTo>
                <a:cubicBezTo>
                  <a:pt x="2089239" y="312517"/>
                  <a:pt x="2084439" y="305551"/>
                  <a:pt x="2079074" y="308846"/>
                </a:cubicBezTo>
                <a:cubicBezTo>
                  <a:pt x="2077850" y="309600"/>
                  <a:pt x="2076721" y="310258"/>
                  <a:pt x="2075497" y="311010"/>
                </a:cubicBezTo>
                <a:cubicBezTo>
                  <a:pt x="2072485" y="312895"/>
                  <a:pt x="2072203" y="316847"/>
                  <a:pt x="2073051" y="319860"/>
                </a:cubicBezTo>
                <a:cubicBezTo>
                  <a:pt x="2083874" y="361081"/>
                  <a:pt x="2096579" y="402305"/>
                  <a:pt x="2109286" y="442869"/>
                </a:cubicBezTo>
                <a:cubicBezTo>
                  <a:pt x="2118791" y="473269"/>
                  <a:pt x="2123686" y="509317"/>
                  <a:pt x="2133662" y="541599"/>
                </a:cubicBezTo>
                <a:cubicBezTo>
                  <a:pt x="2089239" y="438258"/>
                  <a:pt x="2039639" y="338210"/>
                  <a:pt x="1976298" y="242493"/>
                </a:cubicBezTo>
                <a:cubicBezTo>
                  <a:pt x="1950604" y="203670"/>
                  <a:pt x="1927498" y="163858"/>
                  <a:pt x="1906003" y="123188"/>
                </a:cubicBezTo>
                <a:lnTo>
                  <a:pt x="1850205" y="8635"/>
                </a:lnTo>
                <a:lnTo>
                  <a:pt x="1822398" y="0"/>
                </a:lnTo>
                <a:lnTo>
                  <a:pt x="1831581" y="22495"/>
                </a:lnTo>
                <a:cubicBezTo>
                  <a:pt x="1842533" y="45743"/>
                  <a:pt x="1854180" y="68707"/>
                  <a:pt x="1864768" y="91905"/>
                </a:cubicBezTo>
                <a:cubicBezTo>
                  <a:pt x="1906275" y="182917"/>
                  <a:pt x="1965568" y="263011"/>
                  <a:pt x="2016768" y="348658"/>
                </a:cubicBezTo>
                <a:cubicBezTo>
                  <a:pt x="2052345" y="408234"/>
                  <a:pt x="2080486" y="471858"/>
                  <a:pt x="2107873" y="535481"/>
                </a:cubicBezTo>
                <a:cubicBezTo>
                  <a:pt x="2131780" y="590917"/>
                  <a:pt x="2162838" y="648045"/>
                  <a:pt x="2170368" y="708657"/>
                </a:cubicBezTo>
                <a:cubicBezTo>
                  <a:pt x="2171403" y="716940"/>
                  <a:pt x="2172533" y="726210"/>
                  <a:pt x="2175368" y="734139"/>
                </a:cubicBezTo>
                <a:lnTo>
                  <a:pt x="2180484" y="739994"/>
                </a:lnTo>
                <a:lnTo>
                  <a:pt x="2209239" y="966528"/>
                </a:lnTo>
                <a:cubicBezTo>
                  <a:pt x="2218603" y="1021493"/>
                  <a:pt x="2226015" y="1076717"/>
                  <a:pt x="2234721" y="1131599"/>
                </a:cubicBezTo>
                <a:lnTo>
                  <a:pt x="2253780" y="1225052"/>
                </a:lnTo>
                <a:lnTo>
                  <a:pt x="2238968" y="1182269"/>
                </a:lnTo>
                <a:cubicBezTo>
                  <a:pt x="2220438" y="1124129"/>
                  <a:pt x="2203874" y="1065117"/>
                  <a:pt x="2185803" y="1011423"/>
                </a:cubicBezTo>
                <a:cubicBezTo>
                  <a:pt x="2167168" y="956082"/>
                  <a:pt x="2149662" y="898671"/>
                  <a:pt x="2142133" y="840505"/>
                </a:cubicBezTo>
                <a:cubicBezTo>
                  <a:pt x="2135450" y="788647"/>
                  <a:pt x="2139874" y="742725"/>
                  <a:pt x="2112485" y="695763"/>
                </a:cubicBezTo>
                <a:cubicBezTo>
                  <a:pt x="2096297" y="667997"/>
                  <a:pt x="2041897" y="559762"/>
                  <a:pt x="1997756" y="615668"/>
                </a:cubicBezTo>
                <a:cubicBezTo>
                  <a:pt x="1994274" y="619997"/>
                  <a:pt x="1991733" y="625456"/>
                  <a:pt x="1989756" y="631762"/>
                </a:cubicBezTo>
                <a:cubicBezTo>
                  <a:pt x="1988533" y="628562"/>
                  <a:pt x="1987310" y="625267"/>
                  <a:pt x="1986085" y="622068"/>
                </a:cubicBezTo>
                <a:cubicBezTo>
                  <a:pt x="1978179" y="601832"/>
                  <a:pt x="1964627" y="559574"/>
                  <a:pt x="1937521" y="557033"/>
                </a:cubicBezTo>
                <a:cubicBezTo>
                  <a:pt x="1933097" y="556656"/>
                  <a:pt x="1929804" y="559950"/>
                  <a:pt x="1928297" y="563621"/>
                </a:cubicBezTo>
                <a:cubicBezTo>
                  <a:pt x="1924157" y="573597"/>
                  <a:pt x="1916251" y="578585"/>
                  <a:pt x="1911357" y="586586"/>
                </a:cubicBezTo>
                <a:cubicBezTo>
                  <a:pt x="1905803" y="572185"/>
                  <a:pt x="1894979" y="559009"/>
                  <a:pt x="1889992" y="543857"/>
                </a:cubicBezTo>
                <a:cubicBezTo>
                  <a:pt x="1880956" y="516091"/>
                  <a:pt x="1872675" y="497927"/>
                  <a:pt x="1850745" y="477410"/>
                </a:cubicBezTo>
                <a:cubicBezTo>
                  <a:pt x="1841145" y="468468"/>
                  <a:pt x="1829004" y="448233"/>
                  <a:pt x="1816768" y="444375"/>
                </a:cubicBezTo>
                <a:cubicBezTo>
                  <a:pt x="1811215" y="442585"/>
                  <a:pt x="1806792" y="445504"/>
                  <a:pt x="1801804" y="446916"/>
                </a:cubicBezTo>
                <a:cubicBezTo>
                  <a:pt x="1787403" y="451056"/>
                  <a:pt x="1774133" y="451998"/>
                  <a:pt x="1759544" y="455386"/>
                </a:cubicBezTo>
                <a:cubicBezTo>
                  <a:pt x="1755215" y="456421"/>
                  <a:pt x="1752957" y="459057"/>
                  <a:pt x="1751921" y="463198"/>
                </a:cubicBezTo>
                <a:cubicBezTo>
                  <a:pt x="1750133" y="470539"/>
                  <a:pt x="1750415" y="479009"/>
                  <a:pt x="1751357" y="487856"/>
                </a:cubicBezTo>
                <a:cubicBezTo>
                  <a:pt x="1734416" y="461127"/>
                  <a:pt x="1713051" y="431198"/>
                  <a:pt x="1682557" y="437787"/>
                </a:cubicBezTo>
                <a:cubicBezTo>
                  <a:pt x="1679545" y="438445"/>
                  <a:pt x="1677474" y="441646"/>
                  <a:pt x="1676909" y="444374"/>
                </a:cubicBezTo>
                <a:cubicBezTo>
                  <a:pt x="1670886" y="472420"/>
                  <a:pt x="1683498" y="467903"/>
                  <a:pt x="1657521" y="445315"/>
                </a:cubicBezTo>
                <a:cubicBezTo>
                  <a:pt x="1657146" y="445033"/>
                  <a:pt x="1613662" y="423103"/>
                  <a:pt x="1623921" y="425927"/>
                </a:cubicBezTo>
                <a:cubicBezTo>
                  <a:pt x="1615639" y="423669"/>
                  <a:pt x="1606510" y="426963"/>
                  <a:pt x="1598793" y="426398"/>
                </a:cubicBezTo>
                <a:cubicBezTo>
                  <a:pt x="1569899" y="424327"/>
                  <a:pt x="1584205" y="432799"/>
                  <a:pt x="1556346" y="429879"/>
                </a:cubicBezTo>
                <a:cubicBezTo>
                  <a:pt x="1557851" y="430068"/>
                  <a:pt x="1530180" y="421692"/>
                  <a:pt x="1526792" y="422539"/>
                </a:cubicBezTo>
                <a:cubicBezTo>
                  <a:pt x="1505804" y="427621"/>
                  <a:pt x="1486415" y="450304"/>
                  <a:pt x="1484251" y="472233"/>
                </a:cubicBezTo>
                <a:cubicBezTo>
                  <a:pt x="1483498" y="480233"/>
                  <a:pt x="1497240" y="490021"/>
                  <a:pt x="1499780" y="494915"/>
                </a:cubicBezTo>
                <a:cubicBezTo>
                  <a:pt x="1514557" y="523620"/>
                  <a:pt x="1533005" y="552045"/>
                  <a:pt x="1548439" y="580939"/>
                </a:cubicBezTo>
                <a:cubicBezTo>
                  <a:pt x="1568203" y="618021"/>
                  <a:pt x="1590133" y="653974"/>
                  <a:pt x="1609522" y="691245"/>
                </a:cubicBezTo>
                <a:cubicBezTo>
                  <a:pt x="1645474" y="760506"/>
                  <a:pt x="1675592" y="806906"/>
                  <a:pt x="1729898" y="864789"/>
                </a:cubicBezTo>
                <a:cubicBezTo>
                  <a:pt x="1785992" y="924552"/>
                  <a:pt x="1838980" y="986858"/>
                  <a:pt x="1902509" y="1039847"/>
                </a:cubicBezTo>
                <a:cubicBezTo>
                  <a:pt x="1968767" y="1095188"/>
                  <a:pt x="2035403" y="1151000"/>
                  <a:pt x="2102886" y="1204741"/>
                </a:cubicBezTo>
                <a:cubicBezTo>
                  <a:pt x="2165944" y="1254905"/>
                  <a:pt x="2218650" y="1315611"/>
                  <a:pt x="2279450" y="1367470"/>
                </a:cubicBezTo>
                <a:lnTo>
                  <a:pt x="2291344" y="1368795"/>
                </a:lnTo>
                <a:lnTo>
                  <a:pt x="2312452" y="1435772"/>
                </a:lnTo>
                <a:cubicBezTo>
                  <a:pt x="2362256" y="1575704"/>
                  <a:pt x="2426367" y="1712010"/>
                  <a:pt x="2489896" y="1844927"/>
                </a:cubicBezTo>
                <a:cubicBezTo>
                  <a:pt x="2534132" y="1937539"/>
                  <a:pt x="2581333" y="2034504"/>
                  <a:pt x="2632026" y="2129504"/>
                </a:cubicBezTo>
                <a:lnTo>
                  <a:pt x="2690994" y="2234541"/>
                </a:lnTo>
                <a:lnTo>
                  <a:pt x="2666378" y="2209550"/>
                </a:lnTo>
                <a:cubicBezTo>
                  <a:pt x="2635708" y="2178645"/>
                  <a:pt x="2606508" y="2146245"/>
                  <a:pt x="2582602" y="2106574"/>
                </a:cubicBezTo>
                <a:cubicBezTo>
                  <a:pt x="2534037" y="2026010"/>
                  <a:pt x="2496955" y="1942433"/>
                  <a:pt x="2465897" y="1853869"/>
                </a:cubicBezTo>
                <a:cubicBezTo>
                  <a:pt x="2446320" y="1798056"/>
                  <a:pt x="2424955" y="1728316"/>
                  <a:pt x="2372814" y="1694999"/>
                </a:cubicBezTo>
                <a:cubicBezTo>
                  <a:pt x="2351732" y="1681540"/>
                  <a:pt x="2332343" y="1677116"/>
                  <a:pt x="2321991" y="1690669"/>
                </a:cubicBezTo>
                <a:cubicBezTo>
                  <a:pt x="2289521" y="1641445"/>
                  <a:pt x="2263543" y="1557022"/>
                  <a:pt x="2204062" y="1623281"/>
                </a:cubicBezTo>
                <a:lnTo>
                  <a:pt x="2204062" y="1623374"/>
                </a:lnTo>
                <a:cubicBezTo>
                  <a:pt x="2185897" y="1598716"/>
                  <a:pt x="2164533" y="1580175"/>
                  <a:pt x="2141567" y="1591093"/>
                </a:cubicBezTo>
                <a:cubicBezTo>
                  <a:pt x="2137897" y="1592786"/>
                  <a:pt x="2135639" y="1596174"/>
                  <a:pt x="2136014" y="1600222"/>
                </a:cubicBezTo>
                <a:cubicBezTo>
                  <a:pt x="2136203" y="1602104"/>
                  <a:pt x="2136392" y="1602952"/>
                  <a:pt x="2136580" y="1604645"/>
                </a:cubicBezTo>
                <a:cubicBezTo>
                  <a:pt x="2132344" y="1596834"/>
                  <a:pt x="2125379" y="1588739"/>
                  <a:pt x="2113144" y="1584128"/>
                </a:cubicBezTo>
                <a:cubicBezTo>
                  <a:pt x="2098556" y="1578763"/>
                  <a:pt x="2088580" y="1580363"/>
                  <a:pt x="2074744" y="1586386"/>
                </a:cubicBezTo>
                <a:cubicBezTo>
                  <a:pt x="2072015" y="1587516"/>
                  <a:pt x="2071167" y="1590434"/>
                  <a:pt x="2071263" y="1593069"/>
                </a:cubicBezTo>
                <a:cubicBezTo>
                  <a:pt x="2069380" y="1592410"/>
                  <a:pt x="2067874" y="1591751"/>
                  <a:pt x="2065333" y="1591093"/>
                </a:cubicBezTo>
                <a:cubicBezTo>
                  <a:pt x="2055074" y="1588645"/>
                  <a:pt x="2043497" y="1589211"/>
                  <a:pt x="2033238" y="1591564"/>
                </a:cubicBezTo>
                <a:cubicBezTo>
                  <a:pt x="2030885" y="1592128"/>
                  <a:pt x="2029285" y="1593822"/>
                  <a:pt x="2028532" y="1595892"/>
                </a:cubicBezTo>
                <a:cubicBezTo>
                  <a:pt x="2021003" y="1584975"/>
                  <a:pt x="2013474" y="1573680"/>
                  <a:pt x="2004061" y="1562575"/>
                </a:cubicBezTo>
                <a:cubicBezTo>
                  <a:pt x="1992203" y="1548552"/>
                  <a:pt x="1982415" y="1540457"/>
                  <a:pt x="1963779" y="1539516"/>
                </a:cubicBezTo>
                <a:cubicBezTo>
                  <a:pt x="1957850" y="1539234"/>
                  <a:pt x="1952768" y="1548552"/>
                  <a:pt x="1947874" y="1549304"/>
                </a:cubicBezTo>
                <a:cubicBezTo>
                  <a:pt x="1938650" y="1550716"/>
                  <a:pt x="1932909" y="1546858"/>
                  <a:pt x="1923780" y="1543093"/>
                </a:cubicBezTo>
                <a:lnTo>
                  <a:pt x="1914258" y="1538475"/>
                </a:lnTo>
                <a:lnTo>
                  <a:pt x="1921144" y="1531235"/>
                </a:lnTo>
                <a:cubicBezTo>
                  <a:pt x="1943827" y="1508648"/>
                  <a:pt x="1971685" y="1490387"/>
                  <a:pt x="1994461" y="1468082"/>
                </a:cubicBezTo>
                <a:cubicBezTo>
                  <a:pt x="2010273" y="1452647"/>
                  <a:pt x="2020533" y="1435235"/>
                  <a:pt x="2034839" y="1417541"/>
                </a:cubicBezTo>
                <a:cubicBezTo>
                  <a:pt x="2037944" y="1413683"/>
                  <a:pt x="2036721" y="1408413"/>
                  <a:pt x="2031921" y="1406812"/>
                </a:cubicBezTo>
                <a:cubicBezTo>
                  <a:pt x="1994651" y="1394388"/>
                  <a:pt x="1965756" y="1365400"/>
                  <a:pt x="1923309" y="1366059"/>
                </a:cubicBezTo>
                <a:cubicBezTo>
                  <a:pt x="1906556" y="1366718"/>
                  <a:pt x="1879544" y="1371800"/>
                  <a:pt x="1865897" y="1381023"/>
                </a:cubicBezTo>
                <a:cubicBezTo>
                  <a:pt x="1864203" y="1382153"/>
                  <a:pt x="1862415" y="1384318"/>
                  <a:pt x="1862697" y="1386577"/>
                </a:cubicBezTo>
                <a:cubicBezTo>
                  <a:pt x="1863263" y="1390906"/>
                  <a:pt x="1863922" y="1395424"/>
                  <a:pt x="1864768" y="1400035"/>
                </a:cubicBezTo>
                <a:cubicBezTo>
                  <a:pt x="1858368" y="1400318"/>
                  <a:pt x="1851497" y="1401447"/>
                  <a:pt x="1848674" y="1403518"/>
                </a:cubicBezTo>
                <a:cubicBezTo>
                  <a:pt x="1845662" y="1405777"/>
                  <a:pt x="1843686" y="1409353"/>
                  <a:pt x="1842086" y="1413401"/>
                </a:cubicBezTo>
                <a:cubicBezTo>
                  <a:pt x="1841238" y="1411801"/>
                  <a:pt x="1840485" y="1410012"/>
                  <a:pt x="1839451" y="1408789"/>
                </a:cubicBezTo>
                <a:cubicBezTo>
                  <a:pt x="1829850" y="1397871"/>
                  <a:pt x="1814509" y="1398153"/>
                  <a:pt x="1804439" y="1387423"/>
                </a:cubicBezTo>
                <a:cubicBezTo>
                  <a:pt x="1801615" y="1384506"/>
                  <a:pt x="1797097" y="1386200"/>
                  <a:pt x="1795309" y="1389212"/>
                </a:cubicBezTo>
                <a:cubicBezTo>
                  <a:pt x="1777238" y="1419047"/>
                  <a:pt x="1758603" y="1399188"/>
                  <a:pt x="1731309" y="1415000"/>
                </a:cubicBezTo>
                <a:cubicBezTo>
                  <a:pt x="1720204" y="1421400"/>
                  <a:pt x="1701380" y="1443141"/>
                  <a:pt x="1696015" y="1454153"/>
                </a:cubicBezTo>
                <a:cubicBezTo>
                  <a:pt x="1691875" y="1462812"/>
                  <a:pt x="1700345" y="1503847"/>
                  <a:pt x="1699968" y="1504318"/>
                </a:cubicBezTo>
                <a:cubicBezTo>
                  <a:pt x="1699498" y="1505070"/>
                  <a:pt x="1651780" y="1467518"/>
                  <a:pt x="1637757" y="1495471"/>
                </a:cubicBezTo>
                <a:cubicBezTo>
                  <a:pt x="1631450" y="1508082"/>
                  <a:pt x="1642839" y="1522482"/>
                  <a:pt x="1648957" y="1533776"/>
                </a:cubicBezTo>
                <a:cubicBezTo>
                  <a:pt x="1640862" y="1527564"/>
                  <a:pt x="1630604" y="1523612"/>
                  <a:pt x="1615357" y="1523329"/>
                </a:cubicBezTo>
                <a:cubicBezTo>
                  <a:pt x="1597474" y="1523046"/>
                  <a:pt x="1576203" y="1528694"/>
                  <a:pt x="1568204" y="1546201"/>
                </a:cubicBezTo>
                <a:cubicBezTo>
                  <a:pt x="1564321" y="1554670"/>
                  <a:pt x="1561915" y="1563194"/>
                  <a:pt x="1560818" y="1571654"/>
                </a:cubicBezTo>
                <a:lnTo>
                  <a:pt x="1561090" y="1586208"/>
                </a:lnTo>
                <a:lnTo>
                  <a:pt x="1536956" y="1583657"/>
                </a:lnTo>
                <a:cubicBezTo>
                  <a:pt x="1528863" y="1584410"/>
                  <a:pt x="1526698" y="1596551"/>
                  <a:pt x="1520957" y="1599187"/>
                </a:cubicBezTo>
                <a:cubicBezTo>
                  <a:pt x="1488487" y="1614151"/>
                  <a:pt x="1463357" y="1611234"/>
                  <a:pt x="1437474" y="1636269"/>
                </a:cubicBezTo>
                <a:cubicBezTo>
                  <a:pt x="1434463" y="1639186"/>
                  <a:pt x="1433804" y="1643704"/>
                  <a:pt x="1435685" y="1647468"/>
                </a:cubicBezTo>
                <a:cubicBezTo>
                  <a:pt x="1448463" y="1672740"/>
                  <a:pt x="1462733" y="1694463"/>
                  <a:pt x="1478360" y="1713807"/>
                </a:cubicBezTo>
                <a:lnTo>
                  <a:pt x="1481923" y="1717458"/>
                </a:lnTo>
                <a:lnTo>
                  <a:pt x="1475874" y="1726529"/>
                </a:lnTo>
                <a:cubicBezTo>
                  <a:pt x="1475308" y="1728034"/>
                  <a:pt x="1472862" y="1748928"/>
                  <a:pt x="1473521" y="1763233"/>
                </a:cubicBezTo>
                <a:cubicBezTo>
                  <a:pt x="1469191" y="1760316"/>
                  <a:pt x="1464486" y="1758152"/>
                  <a:pt x="1462980" y="1757963"/>
                </a:cubicBezTo>
                <a:cubicBezTo>
                  <a:pt x="1452815" y="1757210"/>
                  <a:pt x="1439544" y="1777352"/>
                  <a:pt x="1437097" y="1782622"/>
                </a:cubicBezTo>
                <a:cubicBezTo>
                  <a:pt x="1432203" y="1793445"/>
                  <a:pt x="1431167" y="1794104"/>
                  <a:pt x="1433803" y="1804363"/>
                </a:cubicBezTo>
                <a:cubicBezTo>
                  <a:pt x="1434086" y="1805399"/>
                  <a:pt x="1434556" y="1806245"/>
                  <a:pt x="1435026" y="1807093"/>
                </a:cubicBezTo>
                <a:cubicBezTo>
                  <a:pt x="1431450" y="1806245"/>
                  <a:pt x="1427779" y="1805963"/>
                  <a:pt x="1424297" y="1807280"/>
                </a:cubicBezTo>
                <a:cubicBezTo>
                  <a:pt x="1416768" y="1810105"/>
                  <a:pt x="1411403" y="1818668"/>
                  <a:pt x="1410179" y="1826292"/>
                </a:cubicBezTo>
                <a:cubicBezTo>
                  <a:pt x="1408956" y="1834199"/>
                  <a:pt x="1412626" y="1841352"/>
                  <a:pt x="1417709" y="1847186"/>
                </a:cubicBezTo>
                <a:cubicBezTo>
                  <a:pt x="1409898" y="1844457"/>
                  <a:pt x="1403308" y="1840880"/>
                  <a:pt x="1395968" y="1845963"/>
                </a:cubicBezTo>
                <a:cubicBezTo>
                  <a:pt x="1386180" y="1852834"/>
                  <a:pt x="1386838" y="1883421"/>
                  <a:pt x="1383638" y="1893680"/>
                </a:cubicBezTo>
                <a:cubicBezTo>
                  <a:pt x="1382697" y="1896787"/>
                  <a:pt x="1384674" y="1899516"/>
                  <a:pt x="1387497" y="1900645"/>
                </a:cubicBezTo>
                <a:cubicBezTo>
                  <a:pt x="1389192" y="1901305"/>
                  <a:pt x="1390603" y="1902434"/>
                  <a:pt x="1392204" y="1903374"/>
                </a:cubicBezTo>
                <a:cubicBezTo>
                  <a:pt x="1391262" y="1903657"/>
                  <a:pt x="1390321" y="1903846"/>
                  <a:pt x="1389756" y="1904692"/>
                </a:cubicBezTo>
                <a:cubicBezTo>
                  <a:pt x="1375733" y="1925681"/>
                  <a:pt x="1390132" y="1942057"/>
                  <a:pt x="1408203" y="1955986"/>
                </a:cubicBezTo>
                <a:cubicBezTo>
                  <a:pt x="1408486" y="1956175"/>
                  <a:pt x="1408673" y="1956363"/>
                  <a:pt x="1408956" y="1956552"/>
                </a:cubicBezTo>
                <a:cubicBezTo>
                  <a:pt x="1403968" y="1955516"/>
                  <a:pt x="1398792" y="1954856"/>
                  <a:pt x="1392297" y="1954481"/>
                </a:cubicBezTo>
                <a:cubicBezTo>
                  <a:pt x="1390226" y="1954387"/>
                  <a:pt x="1387874" y="1956269"/>
                  <a:pt x="1387497" y="1958340"/>
                </a:cubicBezTo>
                <a:cubicBezTo>
                  <a:pt x="1385050" y="1972927"/>
                  <a:pt x="1391075" y="1982434"/>
                  <a:pt x="1399450" y="1991092"/>
                </a:cubicBezTo>
                <a:cubicBezTo>
                  <a:pt x="1379967" y="1987610"/>
                  <a:pt x="1381003" y="2011516"/>
                  <a:pt x="1370556" y="2042386"/>
                </a:cubicBezTo>
                <a:cubicBezTo>
                  <a:pt x="1354368" y="2090480"/>
                  <a:pt x="1386651" y="2150716"/>
                  <a:pt x="1431449" y="2171892"/>
                </a:cubicBezTo>
                <a:cubicBezTo>
                  <a:pt x="1463451" y="2187045"/>
                  <a:pt x="1500815" y="2192222"/>
                  <a:pt x="1534509" y="2201350"/>
                </a:cubicBezTo>
                <a:cubicBezTo>
                  <a:pt x="1590791" y="2216503"/>
                  <a:pt x="1626555" y="2251891"/>
                  <a:pt x="1674744" y="2280127"/>
                </a:cubicBezTo>
                <a:cubicBezTo>
                  <a:pt x="1721050" y="2307327"/>
                  <a:pt x="1769803" y="2326432"/>
                  <a:pt x="1818272" y="2347327"/>
                </a:cubicBezTo>
                <a:lnTo>
                  <a:pt x="1832244" y="2355673"/>
                </a:lnTo>
                <a:lnTo>
                  <a:pt x="1756086" y="2342657"/>
                </a:lnTo>
                <a:cubicBezTo>
                  <a:pt x="1608956" y="2308999"/>
                  <a:pt x="1465993" y="2258340"/>
                  <a:pt x="1333287" y="2187610"/>
                </a:cubicBezTo>
                <a:lnTo>
                  <a:pt x="1287771" y="2162380"/>
                </a:lnTo>
                <a:lnTo>
                  <a:pt x="1268911" y="2143751"/>
                </a:lnTo>
                <a:cubicBezTo>
                  <a:pt x="1245099" y="2112692"/>
                  <a:pt x="1234840" y="2067704"/>
                  <a:pt x="1229193" y="2032598"/>
                </a:cubicBezTo>
                <a:cubicBezTo>
                  <a:pt x="1218746" y="1966999"/>
                  <a:pt x="1216863" y="1902622"/>
                  <a:pt x="1229382" y="1837587"/>
                </a:cubicBezTo>
                <a:cubicBezTo>
                  <a:pt x="1244722" y="1758245"/>
                  <a:pt x="1286981" y="1693211"/>
                  <a:pt x="1316063" y="1619328"/>
                </a:cubicBezTo>
                <a:cubicBezTo>
                  <a:pt x="1341757" y="1554105"/>
                  <a:pt x="1363217" y="1474575"/>
                  <a:pt x="1369429" y="1404647"/>
                </a:cubicBezTo>
                <a:cubicBezTo>
                  <a:pt x="1372346" y="1372270"/>
                  <a:pt x="1360864" y="1277965"/>
                  <a:pt x="1318605" y="1270153"/>
                </a:cubicBezTo>
                <a:cubicBezTo>
                  <a:pt x="1315594" y="1269588"/>
                  <a:pt x="1312864" y="1271564"/>
                  <a:pt x="1310981" y="1273729"/>
                </a:cubicBezTo>
                <a:cubicBezTo>
                  <a:pt x="1305240" y="1280505"/>
                  <a:pt x="1298746" y="1287282"/>
                  <a:pt x="1294322" y="1295000"/>
                </a:cubicBezTo>
                <a:cubicBezTo>
                  <a:pt x="1291876" y="1299328"/>
                  <a:pt x="1289052" y="1313164"/>
                  <a:pt x="1286417" y="1315799"/>
                </a:cubicBezTo>
                <a:cubicBezTo>
                  <a:pt x="1278228" y="1323612"/>
                  <a:pt x="1264581" y="1323518"/>
                  <a:pt x="1252252" y="1325494"/>
                </a:cubicBezTo>
                <a:cubicBezTo>
                  <a:pt x="1225899" y="1329635"/>
                  <a:pt x="1207734" y="1334906"/>
                  <a:pt x="1202087" y="1365211"/>
                </a:cubicBezTo>
                <a:cubicBezTo>
                  <a:pt x="1199922" y="1376976"/>
                  <a:pt x="1206699" y="1386387"/>
                  <a:pt x="1205852" y="1396929"/>
                </a:cubicBezTo>
                <a:cubicBezTo>
                  <a:pt x="1205098" y="1404929"/>
                  <a:pt x="1212346" y="1385164"/>
                  <a:pt x="1206511" y="1409729"/>
                </a:cubicBezTo>
                <a:cubicBezTo>
                  <a:pt x="1205852" y="1412646"/>
                  <a:pt x="1197758" y="1412835"/>
                  <a:pt x="1196440" y="1416410"/>
                </a:cubicBezTo>
                <a:cubicBezTo>
                  <a:pt x="1194558" y="1421776"/>
                  <a:pt x="1194087" y="1427141"/>
                  <a:pt x="1194557" y="1432505"/>
                </a:cubicBezTo>
                <a:cubicBezTo>
                  <a:pt x="1181852" y="1419893"/>
                  <a:pt x="1168864" y="1415658"/>
                  <a:pt x="1154935" y="1443329"/>
                </a:cubicBezTo>
                <a:cubicBezTo>
                  <a:pt x="1141099" y="1470717"/>
                  <a:pt x="1142794" y="1492930"/>
                  <a:pt x="1150041" y="1513823"/>
                </a:cubicBezTo>
                <a:cubicBezTo>
                  <a:pt x="1140252" y="1506763"/>
                  <a:pt x="1126793" y="1498764"/>
                  <a:pt x="1119923" y="1502246"/>
                </a:cubicBezTo>
                <a:cubicBezTo>
                  <a:pt x="1113052" y="1505729"/>
                  <a:pt x="1110699" y="1521259"/>
                  <a:pt x="1110134" y="1528316"/>
                </a:cubicBezTo>
                <a:cubicBezTo>
                  <a:pt x="1110041" y="1529917"/>
                  <a:pt x="1110228" y="1531423"/>
                  <a:pt x="1110322" y="1533023"/>
                </a:cubicBezTo>
                <a:cubicBezTo>
                  <a:pt x="1107311" y="1530576"/>
                  <a:pt x="1104018" y="1528599"/>
                  <a:pt x="1100346" y="1527846"/>
                </a:cubicBezTo>
                <a:cubicBezTo>
                  <a:pt x="1084628" y="1524458"/>
                  <a:pt x="1079358" y="1538199"/>
                  <a:pt x="1073711" y="1550058"/>
                </a:cubicBezTo>
                <a:cubicBezTo>
                  <a:pt x="1064958" y="1568128"/>
                  <a:pt x="1056487" y="1575752"/>
                  <a:pt x="1065993" y="1595046"/>
                </a:cubicBezTo>
                <a:cubicBezTo>
                  <a:pt x="1066275" y="1595611"/>
                  <a:pt x="1066558" y="1596081"/>
                  <a:pt x="1066841" y="1596646"/>
                </a:cubicBezTo>
                <a:cubicBezTo>
                  <a:pt x="1066370" y="1596552"/>
                  <a:pt x="1065899" y="1596458"/>
                  <a:pt x="1065428" y="1596459"/>
                </a:cubicBezTo>
                <a:cubicBezTo>
                  <a:pt x="1049429" y="1596834"/>
                  <a:pt x="1053852" y="1618857"/>
                  <a:pt x="1057335" y="1628740"/>
                </a:cubicBezTo>
                <a:cubicBezTo>
                  <a:pt x="1057899" y="1630339"/>
                  <a:pt x="1058746" y="1631846"/>
                  <a:pt x="1059405" y="1633352"/>
                </a:cubicBezTo>
                <a:cubicBezTo>
                  <a:pt x="1057240" y="1633352"/>
                  <a:pt x="1054981" y="1633823"/>
                  <a:pt x="1053005" y="1634952"/>
                </a:cubicBezTo>
                <a:cubicBezTo>
                  <a:pt x="1046888" y="1638434"/>
                  <a:pt x="1047829" y="1644364"/>
                  <a:pt x="1044817" y="1649916"/>
                </a:cubicBezTo>
                <a:cubicBezTo>
                  <a:pt x="1038416" y="1661775"/>
                  <a:pt x="1033146" y="1656692"/>
                  <a:pt x="1023264" y="1662811"/>
                </a:cubicBezTo>
                <a:cubicBezTo>
                  <a:pt x="1008676" y="1671752"/>
                  <a:pt x="1010464" y="1686999"/>
                  <a:pt x="1015264" y="1701116"/>
                </a:cubicBezTo>
                <a:cubicBezTo>
                  <a:pt x="1008488" y="1701870"/>
                  <a:pt x="1002652" y="1704129"/>
                  <a:pt x="999170" y="1711282"/>
                </a:cubicBezTo>
                <a:cubicBezTo>
                  <a:pt x="996064" y="1717776"/>
                  <a:pt x="996628" y="1724270"/>
                  <a:pt x="998229" y="1730670"/>
                </a:cubicBezTo>
                <a:cubicBezTo>
                  <a:pt x="969241" y="1742247"/>
                  <a:pt x="970088" y="1784881"/>
                  <a:pt x="975735" y="1811800"/>
                </a:cubicBezTo>
                <a:cubicBezTo>
                  <a:pt x="986370" y="1862528"/>
                  <a:pt x="1016017" y="1901587"/>
                  <a:pt x="1049617" y="1939799"/>
                </a:cubicBezTo>
                <a:cubicBezTo>
                  <a:pt x="1086793" y="1982058"/>
                  <a:pt x="1120110" y="2023940"/>
                  <a:pt x="1159076" y="2064692"/>
                </a:cubicBezTo>
                <a:lnTo>
                  <a:pt x="1211276" y="2119979"/>
                </a:lnTo>
                <a:lnTo>
                  <a:pt x="1104275" y="2060668"/>
                </a:lnTo>
                <a:cubicBezTo>
                  <a:pt x="1029335" y="2015869"/>
                  <a:pt x="956677" y="1967469"/>
                  <a:pt x="888958" y="1912128"/>
                </a:cubicBezTo>
                <a:lnTo>
                  <a:pt x="776053" y="1809291"/>
                </a:lnTo>
                <a:lnTo>
                  <a:pt x="776959" y="1803986"/>
                </a:lnTo>
                <a:cubicBezTo>
                  <a:pt x="777618" y="1790810"/>
                  <a:pt x="769429" y="1776599"/>
                  <a:pt x="765664" y="1764363"/>
                </a:cubicBezTo>
                <a:cubicBezTo>
                  <a:pt x="753335" y="1724928"/>
                  <a:pt x="738465" y="1680410"/>
                  <a:pt x="754653" y="1640034"/>
                </a:cubicBezTo>
                <a:cubicBezTo>
                  <a:pt x="770842" y="1599658"/>
                  <a:pt x="810841" y="1580834"/>
                  <a:pt x="831830" y="1544598"/>
                </a:cubicBezTo>
                <a:cubicBezTo>
                  <a:pt x="849993" y="1513351"/>
                  <a:pt x="860065" y="1477493"/>
                  <a:pt x="883876" y="1449352"/>
                </a:cubicBezTo>
                <a:cubicBezTo>
                  <a:pt x="917853" y="1409258"/>
                  <a:pt x="961052" y="1377352"/>
                  <a:pt x="990887" y="1333117"/>
                </a:cubicBezTo>
                <a:cubicBezTo>
                  <a:pt x="1004064" y="1313634"/>
                  <a:pt x="1022417" y="1293117"/>
                  <a:pt x="1032958" y="1272317"/>
                </a:cubicBezTo>
                <a:cubicBezTo>
                  <a:pt x="1044629" y="1249164"/>
                  <a:pt x="1042935" y="1222528"/>
                  <a:pt x="1050370" y="1198246"/>
                </a:cubicBezTo>
                <a:cubicBezTo>
                  <a:pt x="1051970" y="1193165"/>
                  <a:pt x="1046323" y="1189399"/>
                  <a:pt x="1041900" y="1190623"/>
                </a:cubicBezTo>
                <a:cubicBezTo>
                  <a:pt x="1003217" y="1200788"/>
                  <a:pt x="965288" y="1203987"/>
                  <a:pt x="936206" y="1232411"/>
                </a:cubicBezTo>
                <a:cubicBezTo>
                  <a:pt x="925853" y="1242576"/>
                  <a:pt x="915594" y="1253494"/>
                  <a:pt x="906371" y="1265070"/>
                </a:cubicBezTo>
                <a:cubicBezTo>
                  <a:pt x="905994" y="1258576"/>
                  <a:pt x="905523" y="1252081"/>
                  <a:pt x="905899" y="1245493"/>
                </a:cubicBezTo>
                <a:cubicBezTo>
                  <a:pt x="906088" y="1241540"/>
                  <a:pt x="902887" y="1238528"/>
                  <a:pt x="899124" y="1238152"/>
                </a:cubicBezTo>
                <a:cubicBezTo>
                  <a:pt x="869570" y="1235611"/>
                  <a:pt x="849429" y="1261869"/>
                  <a:pt x="835311" y="1284646"/>
                </a:cubicBezTo>
                <a:cubicBezTo>
                  <a:pt x="831547" y="1290670"/>
                  <a:pt x="828724" y="1297070"/>
                  <a:pt x="825617" y="1303470"/>
                </a:cubicBezTo>
                <a:cubicBezTo>
                  <a:pt x="822888" y="1298293"/>
                  <a:pt x="820159" y="1293305"/>
                  <a:pt x="822135" y="1282764"/>
                </a:cubicBezTo>
                <a:cubicBezTo>
                  <a:pt x="823171" y="1277117"/>
                  <a:pt x="816677" y="1274764"/>
                  <a:pt x="812536" y="1277117"/>
                </a:cubicBezTo>
                <a:cubicBezTo>
                  <a:pt x="786182" y="1292176"/>
                  <a:pt x="774889" y="1309681"/>
                  <a:pt x="762559" y="1338858"/>
                </a:cubicBezTo>
                <a:cubicBezTo>
                  <a:pt x="761618" y="1341210"/>
                  <a:pt x="760583" y="1343376"/>
                  <a:pt x="759641" y="1345541"/>
                </a:cubicBezTo>
                <a:cubicBezTo>
                  <a:pt x="758982" y="1344222"/>
                  <a:pt x="758323" y="1342999"/>
                  <a:pt x="757382" y="1341493"/>
                </a:cubicBezTo>
                <a:cubicBezTo>
                  <a:pt x="756253" y="1339611"/>
                  <a:pt x="753806" y="1339046"/>
                  <a:pt x="751736" y="1339140"/>
                </a:cubicBezTo>
                <a:cubicBezTo>
                  <a:pt x="741194" y="1339705"/>
                  <a:pt x="721807" y="1342057"/>
                  <a:pt x="713148" y="1349399"/>
                </a:cubicBezTo>
                <a:cubicBezTo>
                  <a:pt x="693477" y="1366246"/>
                  <a:pt x="702983" y="1410011"/>
                  <a:pt x="684064" y="1423187"/>
                </a:cubicBezTo>
                <a:cubicBezTo>
                  <a:pt x="676441" y="1428458"/>
                  <a:pt x="665430" y="1419705"/>
                  <a:pt x="656205" y="1422622"/>
                </a:cubicBezTo>
                <a:cubicBezTo>
                  <a:pt x="644535" y="1426293"/>
                  <a:pt x="634747" y="1440035"/>
                  <a:pt x="628630" y="1449352"/>
                </a:cubicBezTo>
                <a:cubicBezTo>
                  <a:pt x="610465" y="1477022"/>
                  <a:pt x="622418" y="1485022"/>
                  <a:pt x="624865" y="1514952"/>
                </a:cubicBezTo>
                <a:cubicBezTo>
                  <a:pt x="626371" y="1534152"/>
                  <a:pt x="609053" y="1536316"/>
                  <a:pt x="608865" y="1555234"/>
                </a:cubicBezTo>
                <a:cubicBezTo>
                  <a:pt x="608677" y="1572645"/>
                  <a:pt x="626464" y="1596551"/>
                  <a:pt x="631265" y="1613211"/>
                </a:cubicBezTo>
                <a:cubicBezTo>
                  <a:pt x="635500" y="1628081"/>
                  <a:pt x="638324" y="1643516"/>
                  <a:pt x="643688" y="1658011"/>
                </a:cubicBezTo>
                <a:cubicBezTo>
                  <a:pt x="653947" y="1685493"/>
                  <a:pt x="670982" y="1702151"/>
                  <a:pt x="689806" y="1723517"/>
                </a:cubicBezTo>
                <a:lnTo>
                  <a:pt x="709060" y="1748270"/>
                </a:lnTo>
                <a:lnTo>
                  <a:pt x="689852" y="1730776"/>
                </a:lnTo>
                <a:lnTo>
                  <a:pt x="536061" y="1563944"/>
                </a:lnTo>
                <a:lnTo>
                  <a:pt x="532630" y="1555140"/>
                </a:lnTo>
                <a:cubicBezTo>
                  <a:pt x="527829" y="1534058"/>
                  <a:pt x="528583" y="1510528"/>
                  <a:pt x="528300" y="1488976"/>
                </a:cubicBezTo>
                <a:cubicBezTo>
                  <a:pt x="527829" y="1448506"/>
                  <a:pt x="534888" y="1421304"/>
                  <a:pt x="553241" y="1385729"/>
                </a:cubicBezTo>
                <a:cubicBezTo>
                  <a:pt x="559170" y="1374152"/>
                  <a:pt x="563124" y="1364270"/>
                  <a:pt x="567265" y="1351753"/>
                </a:cubicBezTo>
                <a:cubicBezTo>
                  <a:pt x="581948" y="1307800"/>
                  <a:pt x="615171" y="1262811"/>
                  <a:pt x="661947" y="1251893"/>
                </a:cubicBezTo>
                <a:cubicBezTo>
                  <a:pt x="693288" y="1244553"/>
                  <a:pt x="726700" y="1258482"/>
                  <a:pt x="756628" y="1249729"/>
                </a:cubicBezTo>
                <a:cubicBezTo>
                  <a:pt x="760676" y="1248506"/>
                  <a:pt x="763500" y="1242388"/>
                  <a:pt x="760394" y="1238811"/>
                </a:cubicBezTo>
                <a:cubicBezTo>
                  <a:pt x="743264" y="1219141"/>
                  <a:pt x="748252" y="1197306"/>
                  <a:pt x="715876" y="1192788"/>
                </a:cubicBezTo>
                <a:cubicBezTo>
                  <a:pt x="710700" y="1192035"/>
                  <a:pt x="705147" y="1192223"/>
                  <a:pt x="699594" y="1192788"/>
                </a:cubicBezTo>
                <a:cubicBezTo>
                  <a:pt x="698276" y="1188741"/>
                  <a:pt x="694700" y="1185635"/>
                  <a:pt x="688393" y="1182718"/>
                </a:cubicBezTo>
                <a:cubicBezTo>
                  <a:pt x="668817" y="1173494"/>
                  <a:pt x="649240" y="1165588"/>
                  <a:pt x="628723" y="1172929"/>
                </a:cubicBezTo>
                <a:cubicBezTo>
                  <a:pt x="626652" y="1173683"/>
                  <a:pt x="624676" y="1174436"/>
                  <a:pt x="622700" y="1175188"/>
                </a:cubicBezTo>
                <a:cubicBezTo>
                  <a:pt x="622606" y="1168882"/>
                  <a:pt x="618276" y="1166058"/>
                  <a:pt x="610747" y="1164271"/>
                </a:cubicBezTo>
                <a:cubicBezTo>
                  <a:pt x="608771" y="1163799"/>
                  <a:pt x="607171" y="1165965"/>
                  <a:pt x="605289" y="1165870"/>
                </a:cubicBezTo>
                <a:cubicBezTo>
                  <a:pt x="586747" y="1165118"/>
                  <a:pt x="598983" y="1162389"/>
                  <a:pt x="588158" y="1156459"/>
                </a:cubicBezTo>
                <a:cubicBezTo>
                  <a:pt x="581476" y="1152788"/>
                  <a:pt x="573947" y="1149212"/>
                  <a:pt x="566230" y="1149306"/>
                </a:cubicBezTo>
                <a:cubicBezTo>
                  <a:pt x="557664" y="1149306"/>
                  <a:pt x="550794" y="1151847"/>
                  <a:pt x="544677" y="1155706"/>
                </a:cubicBezTo>
                <a:cubicBezTo>
                  <a:pt x="540724" y="1151941"/>
                  <a:pt x="537241" y="1150059"/>
                  <a:pt x="531312" y="1150529"/>
                </a:cubicBezTo>
                <a:cubicBezTo>
                  <a:pt x="523218" y="1151188"/>
                  <a:pt x="514653" y="1149117"/>
                  <a:pt x="506841" y="1151753"/>
                </a:cubicBezTo>
                <a:cubicBezTo>
                  <a:pt x="506088" y="1151565"/>
                  <a:pt x="505336" y="1151471"/>
                  <a:pt x="504582" y="1151847"/>
                </a:cubicBezTo>
                <a:cubicBezTo>
                  <a:pt x="491689" y="1156929"/>
                  <a:pt x="479924" y="1143753"/>
                  <a:pt x="464394" y="1154482"/>
                </a:cubicBezTo>
                <a:cubicBezTo>
                  <a:pt x="456864" y="1159658"/>
                  <a:pt x="448112" y="1172741"/>
                  <a:pt x="445570" y="1175470"/>
                </a:cubicBezTo>
                <a:cubicBezTo>
                  <a:pt x="435688" y="1186388"/>
                  <a:pt x="432489" y="1180176"/>
                  <a:pt x="422418" y="1201541"/>
                </a:cubicBezTo>
                <a:cubicBezTo>
                  <a:pt x="412536" y="1222528"/>
                  <a:pt x="413760" y="1240505"/>
                  <a:pt x="416959" y="1263094"/>
                </a:cubicBezTo>
                <a:cubicBezTo>
                  <a:pt x="421948" y="1297823"/>
                  <a:pt x="429477" y="1331517"/>
                  <a:pt x="437665" y="1365211"/>
                </a:cubicBezTo>
                <a:cubicBezTo>
                  <a:pt x="430041" y="1349776"/>
                  <a:pt x="422324" y="1334436"/>
                  <a:pt x="414795" y="1318905"/>
                </a:cubicBezTo>
                <a:cubicBezTo>
                  <a:pt x="386653" y="1260929"/>
                  <a:pt x="357289" y="1203329"/>
                  <a:pt x="319736" y="1150718"/>
                </a:cubicBezTo>
                <a:cubicBezTo>
                  <a:pt x="298466" y="1120977"/>
                  <a:pt x="275218" y="1098482"/>
                  <a:pt x="235689" y="1104130"/>
                </a:cubicBezTo>
                <a:cubicBezTo>
                  <a:pt x="225995" y="1105541"/>
                  <a:pt x="222418" y="1116177"/>
                  <a:pt x="208677" y="1114294"/>
                </a:cubicBezTo>
                <a:cubicBezTo>
                  <a:pt x="200019" y="1113071"/>
                  <a:pt x="190795" y="1102341"/>
                  <a:pt x="181101" y="1100647"/>
                </a:cubicBezTo>
                <a:cubicBezTo>
                  <a:pt x="164913" y="1097729"/>
                  <a:pt x="156348" y="1104694"/>
                  <a:pt x="141478" y="1095377"/>
                </a:cubicBezTo>
                <a:cubicBezTo>
                  <a:pt x="139219" y="1093964"/>
                  <a:pt x="136394" y="1093588"/>
                  <a:pt x="134136" y="1095377"/>
                </a:cubicBezTo>
                <a:cubicBezTo>
                  <a:pt x="116818" y="1108835"/>
                  <a:pt x="111265" y="1139518"/>
                  <a:pt x="119924" y="1161729"/>
                </a:cubicBezTo>
                <a:cubicBezTo>
                  <a:pt x="117854" y="1159847"/>
                  <a:pt x="116066" y="1157776"/>
                  <a:pt x="113807" y="1156082"/>
                </a:cubicBezTo>
                <a:cubicBezTo>
                  <a:pt x="92348" y="1139424"/>
                  <a:pt x="84724" y="1155706"/>
                  <a:pt x="59877" y="1156176"/>
                </a:cubicBezTo>
                <a:cubicBezTo>
                  <a:pt x="57243" y="1156176"/>
                  <a:pt x="55266" y="1157589"/>
                  <a:pt x="54794" y="1160318"/>
                </a:cubicBezTo>
                <a:cubicBezTo>
                  <a:pt x="52725" y="1171235"/>
                  <a:pt x="43406" y="1175000"/>
                  <a:pt x="47171" y="1187423"/>
                </a:cubicBezTo>
                <a:cubicBezTo>
                  <a:pt x="48018" y="1190152"/>
                  <a:pt x="49336" y="1192318"/>
                  <a:pt x="50842" y="1194106"/>
                </a:cubicBezTo>
                <a:cubicBezTo>
                  <a:pt x="41430" y="1190812"/>
                  <a:pt x="32019" y="1188459"/>
                  <a:pt x="24489" y="1186764"/>
                </a:cubicBezTo>
                <a:cubicBezTo>
                  <a:pt x="21383" y="1186011"/>
                  <a:pt x="18466" y="1188083"/>
                  <a:pt x="17618" y="1191000"/>
                </a:cubicBezTo>
                <a:cubicBezTo>
                  <a:pt x="14701" y="1200976"/>
                  <a:pt x="4913" y="1203423"/>
                  <a:pt x="1336" y="1213212"/>
                </a:cubicBezTo>
                <a:cubicBezTo>
                  <a:pt x="-3746" y="1227141"/>
                  <a:pt x="6702" y="1242577"/>
                  <a:pt x="15360" y="1251893"/>
                </a:cubicBezTo>
                <a:cubicBezTo>
                  <a:pt x="34654" y="1272788"/>
                  <a:pt x="65054" y="1288882"/>
                  <a:pt x="87077" y="1307800"/>
                </a:cubicBezTo>
                <a:cubicBezTo>
                  <a:pt x="110794" y="1328035"/>
                  <a:pt x="138653" y="1343470"/>
                  <a:pt x="164630" y="1360788"/>
                </a:cubicBezTo>
                <a:cubicBezTo>
                  <a:pt x="215453" y="1394671"/>
                  <a:pt x="272018" y="1417259"/>
                  <a:pt x="326136" y="1445211"/>
                </a:cubicBezTo>
                <a:cubicBezTo>
                  <a:pt x="363783" y="1464694"/>
                  <a:pt x="398794" y="1488693"/>
                  <a:pt x="433524" y="1512882"/>
                </a:cubicBezTo>
                <a:cubicBezTo>
                  <a:pt x="463736" y="1533964"/>
                  <a:pt x="498276" y="1553634"/>
                  <a:pt x="521712" y="1582717"/>
                </a:cubicBezTo>
                <a:cubicBezTo>
                  <a:pt x="524912" y="1586669"/>
                  <a:pt x="528488" y="1591117"/>
                  <a:pt x="532512" y="1594328"/>
                </a:cubicBezTo>
                <a:lnTo>
                  <a:pt x="537650" y="1595929"/>
                </a:lnTo>
                <a:lnTo>
                  <a:pt x="624959" y="1703752"/>
                </a:lnTo>
                <a:cubicBezTo>
                  <a:pt x="647499" y="1729258"/>
                  <a:pt x="669124" y="1755564"/>
                  <a:pt x="691311" y="1781281"/>
                </a:cubicBezTo>
                <a:lnTo>
                  <a:pt x="731010" y="1823404"/>
                </a:lnTo>
                <a:lnTo>
                  <a:pt x="709794" y="1806151"/>
                </a:lnTo>
                <a:cubicBezTo>
                  <a:pt x="681453" y="1781915"/>
                  <a:pt x="653853" y="1756599"/>
                  <a:pt x="627218" y="1734528"/>
                </a:cubicBezTo>
                <a:cubicBezTo>
                  <a:pt x="599735" y="1711752"/>
                  <a:pt x="572160" y="1687563"/>
                  <a:pt x="549571" y="1659799"/>
                </a:cubicBezTo>
                <a:cubicBezTo>
                  <a:pt x="529429" y="1635047"/>
                  <a:pt x="516912" y="1609729"/>
                  <a:pt x="487641" y="1594199"/>
                </a:cubicBezTo>
                <a:cubicBezTo>
                  <a:pt x="470324" y="1584975"/>
                  <a:pt x="407266" y="1546293"/>
                  <a:pt x="402277" y="1589493"/>
                </a:cubicBezTo>
                <a:cubicBezTo>
                  <a:pt x="401901" y="1592881"/>
                  <a:pt x="402278" y="1596552"/>
                  <a:pt x="403312" y="1600411"/>
                </a:cubicBezTo>
                <a:cubicBezTo>
                  <a:pt x="401618" y="1599093"/>
                  <a:pt x="399924" y="1597775"/>
                  <a:pt x="398230" y="1596552"/>
                </a:cubicBezTo>
                <a:cubicBezTo>
                  <a:pt x="387595" y="1588551"/>
                  <a:pt x="366983" y="1570952"/>
                  <a:pt x="352112" y="1578387"/>
                </a:cubicBezTo>
                <a:cubicBezTo>
                  <a:pt x="349665" y="1579611"/>
                  <a:pt x="349006" y="1582340"/>
                  <a:pt x="349383" y="1584787"/>
                </a:cubicBezTo>
                <a:cubicBezTo>
                  <a:pt x="350418" y="1591282"/>
                  <a:pt x="347971" y="1596458"/>
                  <a:pt x="347971" y="1602104"/>
                </a:cubicBezTo>
                <a:cubicBezTo>
                  <a:pt x="340442" y="1596458"/>
                  <a:pt x="330560" y="1593069"/>
                  <a:pt x="323124" y="1586764"/>
                </a:cubicBezTo>
                <a:cubicBezTo>
                  <a:pt x="309477" y="1575281"/>
                  <a:pt x="299312" y="1568505"/>
                  <a:pt x="281335" y="1564834"/>
                </a:cubicBezTo>
                <a:cubicBezTo>
                  <a:pt x="273430" y="1563234"/>
                  <a:pt x="260630" y="1556646"/>
                  <a:pt x="253100" y="1558623"/>
                </a:cubicBezTo>
                <a:cubicBezTo>
                  <a:pt x="249712" y="1559469"/>
                  <a:pt x="248206" y="1562387"/>
                  <a:pt x="246136" y="1564740"/>
                </a:cubicBezTo>
                <a:cubicBezTo>
                  <a:pt x="240019" y="1571516"/>
                  <a:pt x="233430" y="1576316"/>
                  <a:pt x="226936" y="1582717"/>
                </a:cubicBezTo>
                <a:cubicBezTo>
                  <a:pt x="224960" y="1584599"/>
                  <a:pt x="224677" y="1586764"/>
                  <a:pt x="225525" y="1589211"/>
                </a:cubicBezTo>
                <a:cubicBezTo>
                  <a:pt x="226936" y="1593635"/>
                  <a:pt x="229855" y="1597963"/>
                  <a:pt x="233148" y="1602200"/>
                </a:cubicBezTo>
                <a:cubicBezTo>
                  <a:pt x="215736" y="1593728"/>
                  <a:pt x="195031" y="1585069"/>
                  <a:pt x="181290" y="1598340"/>
                </a:cubicBezTo>
                <a:cubicBezTo>
                  <a:pt x="179971" y="1599658"/>
                  <a:pt x="179877" y="1601917"/>
                  <a:pt x="180442" y="1603610"/>
                </a:cubicBezTo>
                <a:cubicBezTo>
                  <a:pt x="186278" y="1620081"/>
                  <a:pt x="191454" y="1613681"/>
                  <a:pt x="170654" y="1610293"/>
                </a:cubicBezTo>
                <a:cubicBezTo>
                  <a:pt x="170372" y="1610293"/>
                  <a:pt x="140725" y="1612834"/>
                  <a:pt x="146936" y="1611046"/>
                </a:cubicBezTo>
                <a:cubicBezTo>
                  <a:pt x="141854" y="1612552"/>
                  <a:pt x="138277" y="1617164"/>
                  <a:pt x="134042" y="1619421"/>
                </a:cubicBezTo>
                <a:cubicBezTo>
                  <a:pt x="118324" y="1627610"/>
                  <a:pt x="128489" y="1627422"/>
                  <a:pt x="113149" y="1634857"/>
                </a:cubicBezTo>
                <a:cubicBezTo>
                  <a:pt x="113996" y="1634481"/>
                  <a:pt x="96960" y="1638999"/>
                  <a:pt x="95454" y="1640599"/>
                </a:cubicBezTo>
                <a:cubicBezTo>
                  <a:pt x="86231" y="1650011"/>
                  <a:pt x="83407" y="1667986"/>
                  <a:pt x="89336" y="1680034"/>
                </a:cubicBezTo>
                <a:cubicBezTo>
                  <a:pt x="91501" y="1684457"/>
                  <a:pt x="101759" y="1685117"/>
                  <a:pt x="104678" y="1686810"/>
                </a:cubicBezTo>
                <a:cubicBezTo>
                  <a:pt x="121619" y="1696975"/>
                  <a:pt x="140348" y="1705729"/>
                  <a:pt x="157571" y="1715798"/>
                </a:cubicBezTo>
                <a:cubicBezTo>
                  <a:pt x="179784" y="1728692"/>
                  <a:pt x="202748" y="1740269"/>
                  <a:pt x="224771" y="1753445"/>
                </a:cubicBezTo>
                <a:cubicBezTo>
                  <a:pt x="265713" y="1777822"/>
                  <a:pt x="296301" y="1792222"/>
                  <a:pt x="343077" y="1804834"/>
                </a:cubicBezTo>
                <a:cubicBezTo>
                  <a:pt x="391736" y="1818011"/>
                  <a:pt x="439265" y="1833351"/>
                  <a:pt x="489336" y="1840410"/>
                </a:cubicBezTo>
                <a:cubicBezTo>
                  <a:pt x="541476" y="1847846"/>
                  <a:pt x="594089" y="1855375"/>
                  <a:pt x="646418" y="1861586"/>
                </a:cubicBezTo>
                <a:cubicBezTo>
                  <a:pt x="695359" y="1867328"/>
                  <a:pt x="742135" y="1881915"/>
                  <a:pt x="790418" y="1889350"/>
                </a:cubicBezTo>
                <a:cubicBezTo>
                  <a:pt x="793430" y="1889822"/>
                  <a:pt x="795853" y="1888340"/>
                  <a:pt x="797100" y="1886210"/>
                </a:cubicBezTo>
                <a:lnTo>
                  <a:pt x="796994" y="1884225"/>
                </a:lnTo>
                <a:lnTo>
                  <a:pt x="902229" y="1968975"/>
                </a:lnTo>
                <a:cubicBezTo>
                  <a:pt x="951687" y="2004223"/>
                  <a:pt x="1002793" y="2037305"/>
                  <a:pt x="1053287" y="2069681"/>
                </a:cubicBezTo>
                <a:cubicBezTo>
                  <a:pt x="1106040" y="2103564"/>
                  <a:pt x="1161734" y="2138740"/>
                  <a:pt x="1218616" y="2171763"/>
                </a:cubicBezTo>
                <a:lnTo>
                  <a:pt x="1282557" y="2207073"/>
                </a:lnTo>
                <a:lnTo>
                  <a:pt x="1262287" y="2202139"/>
                </a:lnTo>
                <a:cubicBezTo>
                  <a:pt x="1236417" y="2195962"/>
                  <a:pt x="1210840" y="2188551"/>
                  <a:pt x="1185712" y="2175657"/>
                </a:cubicBezTo>
                <a:cubicBezTo>
                  <a:pt x="1134605" y="2149398"/>
                  <a:pt x="1088487" y="2117963"/>
                  <a:pt x="1043782" y="2082010"/>
                </a:cubicBezTo>
                <a:cubicBezTo>
                  <a:pt x="1015641" y="2059328"/>
                  <a:pt x="982135" y="2029963"/>
                  <a:pt x="944299" y="2029492"/>
                </a:cubicBezTo>
                <a:cubicBezTo>
                  <a:pt x="929052" y="2029304"/>
                  <a:pt x="917476" y="2033256"/>
                  <a:pt x="916535" y="2043610"/>
                </a:cubicBezTo>
                <a:cubicBezTo>
                  <a:pt x="883876" y="2028457"/>
                  <a:pt x="843218" y="1992974"/>
                  <a:pt x="833618" y="2046528"/>
                </a:cubicBezTo>
                <a:cubicBezTo>
                  <a:pt x="816299" y="2039563"/>
                  <a:pt x="799171" y="2036834"/>
                  <a:pt x="790794" y="2049915"/>
                </a:cubicBezTo>
                <a:cubicBezTo>
                  <a:pt x="789477" y="2051986"/>
                  <a:pt x="789382" y="2054433"/>
                  <a:pt x="790888" y="2056504"/>
                </a:cubicBezTo>
                <a:cubicBezTo>
                  <a:pt x="791547" y="2057446"/>
                  <a:pt x="791924" y="2057822"/>
                  <a:pt x="792582" y="2058575"/>
                </a:cubicBezTo>
                <a:cubicBezTo>
                  <a:pt x="787877" y="2055845"/>
                  <a:pt x="781664" y="2053868"/>
                  <a:pt x="773853" y="2055468"/>
                </a:cubicBezTo>
                <a:cubicBezTo>
                  <a:pt x="764535" y="2057351"/>
                  <a:pt x="759924" y="2061398"/>
                  <a:pt x="754653" y="2069021"/>
                </a:cubicBezTo>
                <a:cubicBezTo>
                  <a:pt x="753618" y="2070527"/>
                  <a:pt x="754088" y="2072222"/>
                  <a:pt x="755030" y="2073634"/>
                </a:cubicBezTo>
                <a:cubicBezTo>
                  <a:pt x="753805" y="2073916"/>
                  <a:pt x="752771" y="2074010"/>
                  <a:pt x="751359" y="2074574"/>
                </a:cubicBezTo>
                <a:cubicBezTo>
                  <a:pt x="745242" y="2076551"/>
                  <a:pt x="739406" y="2080598"/>
                  <a:pt x="734888" y="2085115"/>
                </a:cubicBezTo>
                <a:cubicBezTo>
                  <a:pt x="733853" y="2086151"/>
                  <a:pt x="733571" y="2087563"/>
                  <a:pt x="733852" y="2088880"/>
                </a:cubicBezTo>
                <a:cubicBezTo>
                  <a:pt x="726418" y="2085586"/>
                  <a:pt x="718889" y="2082197"/>
                  <a:pt x="710417" y="2079468"/>
                </a:cubicBezTo>
                <a:cubicBezTo>
                  <a:pt x="699782" y="2075987"/>
                  <a:pt x="692065" y="2074951"/>
                  <a:pt x="682089" y="2080409"/>
                </a:cubicBezTo>
                <a:cubicBezTo>
                  <a:pt x="678888" y="2082197"/>
                  <a:pt x="679264" y="2088692"/>
                  <a:pt x="676912" y="2090669"/>
                </a:cubicBezTo>
                <a:cubicBezTo>
                  <a:pt x="672583" y="2094340"/>
                  <a:pt x="668347" y="2094245"/>
                  <a:pt x="662418" y="2095186"/>
                </a:cubicBezTo>
                <a:cubicBezTo>
                  <a:pt x="648018" y="2097445"/>
                  <a:pt x="634464" y="2095186"/>
                  <a:pt x="623170" y="2105257"/>
                </a:cubicBezTo>
                <a:cubicBezTo>
                  <a:pt x="621100" y="2107045"/>
                  <a:pt x="621194" y="2109869"/>
                  <a:pt x="622230" y="2112127"/>
                </a:cubicBezTo>
                <a:cubicBezTo>
                  <a:pt x="622794" y="2113351"/>
                  <a:pt x="623170" y="2113916"/>
                  <a:pt x="623547" y="2114574"/>
                </a:cubicBezTo>
                <a:cubicBezTo>
                  <a:pt x="603218" y="2116363"/>
                  <a:pt x="573195" y="2124832"/>
                  <a:pt x="579689" y="2148739"/>
                </a:cubicBezTo>
                <a:cubicBezTo>
                  <a:pt x="581100" y="2154009"/>
                  <a:pt x="585242" y="2156928"/>
                  <a:pt x="589947" y="2159093"/>
                </a:cubicBezTo>
                <a:cubicBezTo>
                  <a:pt x="577241" y="2157868"/>
                  <a:pt x="562182" y="2158621"/>
                  <a:pt x="555312" y="2169351"/>
                </a:cubicBezTo>
                <a:cubicBezTo>
                  <a:pt x="550983" y="2176128"/>
                  <a:pt x="551264" y="2182810"/>
                  <a:pt x="557853" y="2187892"/>
                </a:cubicBezTo>
                <a:cubicBezTo>
                  <a:pt x="558700" y="2188551"/>
                  <a:pt x="559830" y="2188927"/>
                  <a:pt x="560772" y="2189397"/>
                </a:cubicBezTo>
                <a:cubicBezTo>
                  <a:pt x="559453" y="2189587"/>
                  <a:pt x="558229" y="2189491"/>
                  <a:pt x="556912" y="2189680"/>
                </a:cubicBezTo>
                <a:cubicBezTo>
                  <a:pt x="545712" y="2191750"/>
                  <a:pt x="539688" y="2194009"/>
                  <a:pt x="530748" y="2200880"/>
                </a:cubicBezTo>
                <a:cubicBezTo>
                  <a:pt x="522183" y="2207468"/>
                  <a:pt x="509665" y="2214151"/>
                  <a:pt x="505054" y="2224221"/>
                </a:cubicBezTo>
                <a:cubicBezTo>
                  <a:pt x="504112" y="2226386"/>
                  <a:pt x="504582" y="2229021"/>
                  <a:pt x="506277" y="2230809"/>
                </a:cubicBezTo>
                <a:cubicBezTo>
                  <a:pt x="494324" y="2231563"/>
                  <a:pt x="482842" y="2234387"/>
                  <a:pt x="474560" y="2240692"/>
                </a:cubicBezTo>
                <a:cubicBezTo>
                  <a:pt x="470606" y="2243703"/>
                  <a:pt x="473430" y="2250669"/>
                  <a:pt x="471265" y="2253868"/>
                </a:cubicBezTo>
                <a:cubicBezTo>
                  <a:pt x="459218" y="2272033"/>
                  <a:pt x="445195" y="2278620"/>
                  <a:pt x="439830" y="2299986"/>
                </a:cubicBezTo>
                <a:cubicBezTo>
                  <a:pt x="439171" y="2302433"/>
                  <a:pt x="440301" y="2305068"/>
                  <a:pt x="442465" y="2306386"/>
                </a:cubicBezTo>
                <a:cubicBezTo>
                  <a:pt x="501571" y="2342433"/>
                  <a:pt x="554748" y="2341302"/>
                  <a:pt x="621477" y="2344692"/>
                </a:cubicBezTo>
                <a:cubicBezTo>
                  <a:pt x="658653" y="2346480"/>
                  <a:pt x="693382" y="2348645"/>
                  <a:pt x="730088" y="2341116"/>
                </a:cubicBezTo>
                <a:cubicBezTo>
                  <a:pt x="768864" y="2333115"/>
                  <a:pt x="811594" y="2332739"/>
                  <a:pt x="849147" y="2318809"/>
                </a:cubicBezTo>
                <a:cubicBezTo>
                  <a:pt x="879265" y="2307609"/>
                  <a:pt x="909006" y="2299139"/>
                  <a:pt x="939688" y="2289256"/>
                </a:cubicBezTo>
                <a:cubicBezTo>
                  <a:pt x="985710" y="2274480"/>
                  <a:pt x="1027498" y="2245962"/>
                  <a:pt x="1075593" y="2237868"/>
                </a:cubicBezTo>
                <a:cubicBezTo>
                  <a:pt x="1122088" y="2229963"/>
                  <a:pt x="1171029" y="2229115"/>
                  <a:pt x="1217522" y="2235138"/>
                </a:cubicBezTo>
                <a:cubicBezTo>
                  <a:pt x="1238182" y="2237821"/>
                  <a:pt x="1257994" y="2237915"/>
                  <a:pt x="1277781" y="2237269"/>
                </a:cubicBezTo>
                <a:lnTo>
                  <a:pt x="1337233" y="2234976"/>
                </a:lnTo>
                <a:lnTo>
                  <a:pt x="1391075" y="2260928"/>
                </a:lnTo>
                <a:cubicBezTo>
                  <a:pt x="1497333" y="2307704"/>
                  <a:pt x="1607474" y="2344668"/>
                  <a:pt x="1719921" y="2372598"/>
                </a:cubicBezTo>
                <a:lnTo>
                  <a:pt x="1811859" y="2391619"/>
                </a:lnTo>
                <a:lnTo>
                  <a:pt x="1761156" y="2385797"/>
                </a:lnTo>
                <a:cubicBezTo>
                  <a:pt x="1739005" y="2384198"/>
                  <a:pt x="1716769" y="2382950"/>
                  <a:pt x="1694886" y="2380363"/>
                </a:cubicBezTo>
                <a:cubicBezTo>
                  <a:pt x="1654980" y="2375562"/>
                  <a:pt x="1615922" y="2365586"/>
                  <a:pt x="1576488" y="2357775"/>
                </a:cubicBezTo>
                <a:cubicBezTo>
                  <a:pt x="1541099" y="2350716"/>
                  <a:pt x="1506181" y="2344974"/>
                  <a:pt x="1470040" y="2341963"/>
                </a:cubicBezTo>
                <a:cubicBezTo>
                  <a:pt x="1437758" y="2339232"/>
                  <a:pt x="1408299" y="2331139"/>
                  <a:pt x="1380157" y="2347797"/>
                </a:cubicBezTo>
                <a:cubicBezTo>
                  <a:pt x="1355875" y="2362197"/>
                  <a:pt x="1332158" y="2374057"/>
                  <a:pt x="1311169" y="2390998"/>
                </a:cubicBezTo>
                <a:cubicBezTo>
                  <a:pt x="1297146" y="2402386"/>
                  <a:pt x="1275970" y="2403139"/>
                  <a:pt x="1264769" y="2418009"/>
                </a:cubicBezTo>
                <a:cubicBezTo>
                  <a:pt x="1263075" y="2420269"/>
                  <a:pt x="1262793" y="2422528"/>
                  <a:pt x="1264017" y="2425069"/>
                </a:cubicBezTo>
                <a:cubicBezTo>
                  <a:pt x="1268628" y="2434009"/>
                  <a:pt x="1272770" y="2438244"/>
                  <a:pt x="1277947" y="2441445"/>
                </a:cubicBezTo>
                <a:cubicBezTo>
                  <a:pt x="1265805" y="2442198"/>
                  <a:pt x="1253476" y="2444551"/>
                  <a:pt x="1247264" y="2451797"/>
                </a:cubicBezTo>
                <a:cubicBezTo>
                  <a:pt x="1236064" y="2464974"/>
                  <a:pt x="1238699" y="2482103"/>
                  <a:pt x="1248111" y="2493868"/>
                </a:cubicBezTo>
                <a:cubicBezTo>
                  <a:pt x="1230511" y="2491233"/>
                  <a:pt x="1213193" y="2491421"/>
                  <a:pt x="1200111" y="2498668"/>
                </a:cubicBezTo>
                <a:cubicBezTo>
                  <a:pt x="1184769" y="2507139"/>
                  <a:pt x="1170652" y="2541773"/>
                  <a:pt x="1170371" y="2558715"/>
                </a:cubicBezTo>
                <a:cubicBezTo>
                  <a:pt x="1170183" y="2571327"/>
                  <a:pt x="1174887" y="2578009"/>
                  <a:pt x="1183546" y="2582621"/>
                </a:cubicBezTo>
                <a:cubicBezTo>
                  <a:pt x="1175170" y="2586480"/>
                  <a:pt x="1168675" y="2593727"/>
                  <a:pt x="1168300" y="2603233"/>
                </a:cubicBezTo>
                <a:cubicBezTo>
                  <a:pt x="1167829" y="2613961"/>
                  <a:pt x="1174794" y="2621209"/>
                  <a:pt x="1183640" y="2624786"/>
                </a:cubicBezTo>
                <a:cubicBezTo>
                  <a:pt x="1172441" y="2627422"/>
                  <a:pt x="1157287" y="2630433"/>
                  <a:pt x="1153052" y="2641350"/>
                </a:cubicBezTo>
                <a:cubicBezTo>
                  <a:pt x="1151076" y="2646432"/>
                  <a:pt x="1152300" y="2650197"/>
                  <a:pt x="1153899" y="2655093"/>
                </a:cubicBezTo>
                <a:cubicBezTo>
                  <a:pt x="1155405" y="2659608"/>
                  <a:pt x="1157382" y="2662715"/>
                  <a:pt x="1157382" y="2667797"/>
                </a:cubicBezTo>
                <a:cubicBezTo>
                  <a:pt x="1157382" y="2670621"/>
                  <a:pt x="1156064" y="2673256"/>
                  <a:pt x="1156440" y="2676173"/>
                </a:cubicBezTo>
                <a:cubicBezTo>
                  <a:pt x="1157664" y="2686057"/>
                  <a:pt x="1167076" y="2689726"/>
                  <a:pt x="1177146" y="2691233"/>
                </a:cubicBezTo>
                <a:cubicBezTo>
                  <a:pt x="1172629" y="2693586"/>
                  <a:pt x="1168864" y="2696785"/>
                  <a:pt x="1166229" y="2701209"/>
                </a:cubicBezTo>
                <a:cubicBezTo>
                  <a:pt x="1164534" y="2704032"/>
                  <a:pt x="1164440" y="2707609"/>
                  <a:pt x="1162840" y="2710527"/>
                </a:cubicBezTo>
                <a:cubicBezTo>
                  <a:pt x="1159453" y="2716738"/>
                  <a:pt x="1157193" y="2714950"/>
                  <a:pt x="1154370" y="2721726"/>
                </a:cubicBezTo>
                <a:cubicBezTo>
                  <a:pt x="1152017" y="2727468"/>
                  <a:pt x="1151640" y="2733021"/>
                  <a:pt x="1154935" y="2738386"/>
                </a:cubicBezTo>
                <a:cubicBezTo>
                  <a:pt x="1158135" y="2743561"/>
                  <a:pt x="1164441" y="2746762"/>
                  <a:pt x="1171216" y="2748645"/>
                </a:cubicBezTo>
                <a:cubicBezTo>
                  <a:pt x="1165099" y="2752692"/>
                  <a:pt x="1159453" y="2757209"/>
                  <a:pt x="1155029" y="2763233"/>
                </a:cubicBezTo>
                <a:cubicBezTo>
                  <a:pt x="1136863" y="2787609"/>
                  <a:pt x="1133663" y="2802197"/>
                  <a:pt x="1142887" y="2823749"/>
                </a:cubicBezTo>
                <a:cubicBezTo>
                  <a:pt x="1148817" y="2824504"/>
                  <a:pt x="1153617" y="2827514"/>
                  <a:pt x="1157194" y="2832785"/>
                </a:cubicBezTo>
                <a:cubicBezTo>
                  <a:pt x="1155970" y="2836268"/>
                  <a:pt x="1155123" y="2839843"/>
                  <a:pt x="1154558" y="2843421"/>
                </a:cubicBezTo>
                <a:cubicBezTo>
                  <a:pt x="1155593" y="2845303"/>
                  <a:pt x="1153805" y="2848409"/>
                  <a:pt x="1155875" y="2850951"/>
                </a:cubicBezTo>
                <a:cubicBezTo>
                  <a:pt x="1163970" y="2860833"/>
                  <a:pt x="1170747" y="2862338"/>
                  <a:pt x="1184017" y="2862903"/>
                </a:cubicBezTo>
                <a:cubicBezTo>
                  <a:pt x="1210464" y="2863844"/>
                  <a:pt x="1251687" y="2854432"/>
                  <a:pt x="1275405" y="2840973"/>
                </a:cubicBezTo>
                <a:cubicBezTo>
                  <a:pt x="1305429" y="2823938"/>
                  <a:pt x="1339029" y="2810479"/>
                  <a:pt x="1368110" y="2791562"/>
                </a:cubicBezTo>
                <a:cubicBezTo>
                  <a:pt x="1390981" y="2776691"/>
                  <a:pt x="1405757" y="2756080"/>
                  <a:pt x="1426182" y="2738856"/>
                </a:cubicBezTo>
                <a:cubicBezTo>
                  <a:pt x="1452628" y="2716551"/>
                  <a:pt x="1483686" y="2697350"/>
                  <a:pt x="1512299" y="2678056"/>
                </a:cubicBezTo>
                <a:cubicBezTo>
                  <a:pt x="1568111" y="2640315"/>
                  <a:pt x="1615734" y="2588362"/>
                  <a:pt x="1675216" y="2556456"/>
                </a:cubicBezTo>
                <a:cubicBezTo>
                  <a:pt x="1734228" y="2524832"/>
                  <a:pt x="1793803" y="2496503"/>
                  <a:pt x="1853946" y="2468362"/>
                </a:cubicBezTo>
                <a:cubicBezTo>
                  <a:pt x="1900063" y="2446809"/>
                  <a:pt x="1950981" y="2435987"/>
                  <a:pt x="2000580" y="2422904"/>
                </a:cubicBezTo>
                <a:lnTo>
                  <a:pt x="2003725" y="2422463"/>
                </a:lnTo>
                <a:lnTo>
                  <a:pt x="2062602" y="2430057"/>
                </a:lnTo>
                <a:cubicBezTo>
                  <a:pt x="2178274" y="2440691"/>
                  <a:pt x="2294697" y="2443140"/>
                  <a:pt x="2410744" y="2439092"/>
                </a:cubicBezTo>
                <a:cubicBezTo>
                  <a:pt x="2525943" y="2434951"/>
                  <a:pt x="2639826" y="2420645"/>
                  <a:pt x="2754367" y="2410104"/>
                </a:cubicBezTo>
                <a:lnTo>
                  <a:pt x="2797074" y="2404881"/>
                </a:lnTo>
                <a:lnTo>
                  <a:pt x="2966546" y="2629597"/>
                </a:lnTo>
                <a:cubicBezTo>
                  <a:pt x="3026902" y="2702767"/>
                  <a:pt x="3090356" y="2773326"/>
                  <a:pt x="3156554" y="2841232"/>
                </a:cubicBezTo>
                <a:lnTo>
                  <a:pt x="3269530" y="2948313"/>
                </a:lnTo>
                <a:lnTo>
                  <a:pt x="3202389" y="2895232"/>
                </a:lnTo>
                <a:cubicBezTo>
                  <a:pt x="3172930" y="2873915"/>
                  <a:pt x="3143072" y="2853020"/>
                  <a:pt x="3114930" y="2830526"/>
                </a:cubicBezTo>
                <a:cubicBezTo>
                  <a:pt x="3063542" y="2789491"/>
                  <a:pt x="3017802" y="2741961"/>
                  <a:pt x="2969613" y="2697068"/>
                </a:cubicBezTo>
                <a:cubicBezTo>
                  <a:pt x="2926413" y="2656691"/>
                  <a:pt x="2882743" y="2618573"/>
                  <a:pt x="2835119" y="2583279"/>
                </a:cubicBezTo>
                <a:cubicBezTo>
                  <a:pt x="2792484" y="2551656"/>
                  <a:pt x="2758507" y="2514950"/>
                  <a:pt x="2704955" y="2513915"/>
                </a:cubicBezTo>
                <a:cubicBezTo>
                  <a:pt x="2658649" y="2513068"/>
                  <a:pt x="2615543" y="2509115"/>
                  <a:pt x="2571685" y="2514574"/>
                </a:cubicBezTo>
                <a:cubicBezTo>
                  <a:pt x="2542319" y="2518244"/>
                  <a:pt x="2512202" y="2501021"/>
                  <a:pt x="2483778" y="2512126"/>
                </a:cubicBezTo>
                <a:cubicBezTo>
                  <a:pt x="2479544" y="2513821"/>
                  <a:pt x="2477097" y="2516644"/>
                  <a:pt x="2476719" y="2521257"/>
                </a:cubicBezTo>
                <a:cubicBezTo>
                  <a:pt x="2475402" y="2537632"/>
                  <a:pt x="2477567" y="2547138"/>
                  <a:pt x="2481990" y="2555986"/>
                </a:cubicBezTo>
                <a:cubicBezTo>
                  <a:pt x="2464390" y="2546574"/>
                  <a:pt x="2445191" y="2539139"/>
                  <a:pt x="2430414" y="2543938"/>
                </a:cubicBezTo>
                <a:cubicBezTo>
                  <a:pt x="2403402" y="2552597"/>
                  <a:pt x="2392391" y="2578761"/>
                  <a:pt x="2395401" y="2603138"/>
                </a:cubicBezTo>
                <a:cubicBezTo>
                  <a:pt x="2373096" y="2584315"/>
                  <a:pt x="2348909" y="2569726"/>
                  <a:pt x="2324439" y="2568409"/>
                </a:cubicBezTo>
                <a:cubicBezTo>
                  <a:pt x="2295826" y="2566904"/>
                  <a:pt x="2246225" y="2602950"/>
                  <a:pt x="2231356" y="2626386"/>
                </a:cubicBezTo>
                <a:cubicBezTo>
                  <a:pt x="2220250" y="2643891"/>
                  <a:pt x="2221096" y="2657162"/>
                  <a:pt x="2229097" y="2671091"/>
                </a:cubicBezTo>
                <a:cubicBezTo>
                  <a:pt x="2214132" y="2669114"/>
                  <a:pt x="2198885" y="2673726"/>
                  <a:pt x="2190132" y="2686621"/>
                </a:cubicBezTo>
                <a:cubicBezTo>
                  <a:pt x="2180250" y="2701209"/>
                  <a:pt x="2183638" y="2717209"/>
                  <a:pt x="2192955" y="2729820"/>
                </a:cubicBezTo>
                <a:cubicBezTo>
                  <a:pt x="2175073" y="2723891"/>
                  <a:pt x="2151356" y="2714950"/>
                  <a:pt x="2136203" y="2726526"/>
                </a:cubicBezTo>
                <a:cubicBezTo>
                  <a:pt x="2129050" y="2731985"/>
                  <a:pt x="2127544" y="2738197"/>
                  <a:pt x="2125568" y="2746480"/>
                </a:cubicBezTo>
                <a:cubicBezTo>
                  <a:pt x="2123779" y="2754103"/>
                  <a:pt x="2123779" y="2760126"/>
                  <a:pt x="2119450" y="2767185"/>
                </a:cubicBezTo>
                <a:cubicBezTo>
                  <a:pt x="2117003" y="2771138"/>
                  <a:pt x="2112955" y="2773585"/>
                  <a:pt x="2110885" y="2778103"/>
                </a:cubicBezTo>
                <a:cubicBezTo>
                  <a:pt x="2104108" y="2792879"/>
                  <a:pt x="2113991" y="2806056"/>
                  <a:pt x="2126602" y="2816880"/>
                </a:cubicBezTo>
                <a:cubicBezTo>
                  <a:pt x="2118320" y="2816314"/>
                  <a:pt x="2110226" y="2817350"/>
                  <a:pt x="2102791" y="2821208"/>
                </a:cubicBezTo>
                <a:cubicBezTo>
                  <a:pt x="2098086" y="2823656"/>
                  <a:pt x="2094885" y="2828550"/>
                  <a:pt x="2090084" y="2831279"/>
                </a:cubicBezTo>
                <a:cubicBezTo>
                  <a:pt x="2080015" y="2837020"/>
                  <a:pt x="2078414" y="2832597"/>
                  <a:pt x="2068720" y="2839561"/>
                </a:cubicBezTo>
                <a:cubicBezTo>
                  <a:pt x="2060439" y="2845397"/>
                  <a:pt x="2055167" y="2852926"/>
                  <a:pt x="2055168" y="2863278"/>
                </a:cubicBezTo>
                <a:cubicBezTo>
                  <a:pt x="2055168" y="2873350"/>
                  <a:pt x="2061191" y="2883044"/>
                  <a:pt x="2069003" y="2891608"/>
                </a:cubicBezTo>
                <a:cubicBezTo>
                  <a:pt x="2057051" y="2891985"/>
                  <a:pt x="2045285" y="2893397"/>
                  <a:pt x="2033803" y="2897915"/>
                </a:cubicBezTo>
                <a:cubicBezTo>
                  <a:pt x="1987497" y="2916173"/>
                  <a:pt x="1970556" y="2933679"/>
                  <a:pt x="1964627" y="2971702"/>
                </a:cubicBezTo>
                <a:cubicBezTo>
                  <a:pt x="1972250" y="2977915"/>
                  <a:pt x="1976297" y="2986197"/>
                  <a:pt x="1976768" y="2996549"/>
                </a:cubicBezTo>
                <a:cubicBezTo>
                  <a:pt x="1972062" y="3000314"/>
                  <a:pt x="1967828" y="3004549"/>
                  <a:pt x="1963873" y="3009067"/>
                </a:cubicBezTo>
                <a:cubicBezTo>
                  <a:pt x="1963779" y="3012644"/>
                  <a:pt x="1958509" y="3015279"/>
                  <a:pt x="1959169" y="3020643"/>
                </a:cubicBezTo>
                <a:cubicBezTo>
                  <a:pt x="1961898" y="3041349"/>
                  <a:pt x="1970086" y="3049444"/>
                  <a:pt x="1988061" y="3061491"/>
                </a:cubicBezTo>
                <a:cubicBezTo>
                  <a:pt x="2024015" y="3085585"/>
                  <a:pt x="2089614" y="3108078"/>
                  <a:pt x="2134132" y="3109773"/>
                </a:cubicBezTo>
                <a:cubicBezTo>
                  <a:pt x="2190602" y="3112032"/>
                  <a:pt x="2248955" y="3122196"/>
                  <a:pt x="2305802" y="3120974"/>
                </a:cubicBezTo>
                <a:cubicBezTo>
                  <a:pt x="2350321" y="3120032"/>
                  <a:pt x="2388720" y="3104126"/>
                  <a:pt x="2432015" y="3097726"/>
                </a:cubicBezTo>
                <a:cubicBezTo>
                  <a:pt x="2488109" y="3089444"/>
                  <a:pt x="2547872" y="3089537"/>
                  <a:pt x="2604342" y="3087278"/>
                </a:cubicBezTo>
                <a:cubicBezTo>
                  <a:pt x="2714555" y="3082855"/>
                  <a:pt x="2825613" y="3051608"/>
                  <a:pt x="2935825" y="3058480"/>
                </a:cubicBezTo>
                <a:cubicBezTo>
                  <a:pt x="3045189" y="3065349"/>
                  <a:pt x="3152482" y="3077207"/>
                  <a:pt x="3260436" y="3089914"/>
                </a:cubicBezTo>
                <a:cubicBezTo>
                  <a:pt x="3301848" y="3094808"/>
                  <a:pt x="3342577" y="3104431"/>
                  <a:pt x="3382989" y="3115902"/>
                </a:cubicBezTo>
                <a:lnTo>
                  <a:pt x="3406897" y="3123248"/>
                </a:lnTo>
                <a:lnTo>
                  <a:pt x="3439888" y="3016999"/>
                </a:lnTo>
                <a:lnTo>
                  <a:pt x="3400151" y="2983759"/>
                </a:lnTo>
                <a:lnTo>
                  <a:pt x="3397660" y="2976879"/>
                </a:lnTo>
                <a:cubicBezTo>
                  <a:pt x="3359825" y="2903750"/>
                  <a:pt x="3369237" y="2834103"/>
                  <a:pt x="3377236" y="2755138"/>
                </a:cubicBezTo>
                <a:cubicBezTo>
                  <a:pt x="3384483" y="2683420"/>
                  <a:pt x="3394460" y="2609067"/>
                  <a:pt x="3413377" y="2539608"/>
                </a:cubicBezTo>
                <a:cubicBezTo>
                  <a:pt x="3431635" y="2472316"/>
                  <a:pt x="3452906" y="2409069"/>
                  <a:pt x="3500624" y="2355892"/>
                </a:cubicBezTo>
                <a:cubicBezTo>
                  <a:pt x="3523401" y="2330480"/>
                  <a:pt x="3551918" y="2311091"/>
                  <a:pt x="3571589" y="2282762"/>
                </a:cubicBezTo>
                <a:cubicBezTo>
                  <a:pt x="3605753" y="2233539"/>
                  <a:pt x="3615448" y="2207562"/>
                  <a:pt x="3671260" y="2181115"/>
                </a:cubicBezTo>
                <a:lnTo>
                  <a:pt x="3705298" y="2162229"/>
                </a:lnTo>
                <a:lnTo>
                  <a:pt x="3716277" y="2126871"/>
                </a:lnTo>
                <a:lnTo>
                  <a:pt x="3701942" y="2135845"/>
                </a:lnTo>
                <a:lnTo>
                  <a:pt x="3720796" y="2112317"/>
                </a:lnTo>
                <a:lnTo>
                  <a:pt x="3742058" y="2043841"/>
                </a:lnTo>
                <a:lnTo>
                  <a:pt x="3734448" y="2054951"/>
                </a:lnTo>
                <a:cubicBezTo>
                  <a:pt x="3726507" y="2068833"/>
                  <a:pt x="3718836" y="2082951"/>
                  <a:pt x="3709283" y="2095469"/>
                </a:cubicBezTo>
                <a:cubicBezTo>
                  <a:pt x="3688577" y="2122575"/>
                  <a:pt x="3664483" y="2146480"/>
                  <a:pt x="3639919" y="2169915"/>
                </a:cubicBezTo>
                <a:cubicBezTo>
                  <a:pt x="3611024" y="2187045"/>
                  <a:pt x="3584577" y="2207562"/>
                  <a:pt x="3562366" y="2242574"/>
                </a:cubicBezTo>
                <a:cubicBezTo>
                  <a:pt x="3539118" y="2279280"/>
                  <a:pt x="3511448" y="2309963"/>
                  <a:pt x="3485189" y="2341115"/>
                </a:cubicBezTo>
                <a:cubicBezTo>
                  <a:pt x="3497047" y="2320503"/>
                  <a:pt x="3509189" y="2299892"/>
                  <a:pt x="3523495" y="2280692"/>
                </a:cubicBezTo>
                <a:cubicBezTo>
                  <a:pt x="3553989" y="2239657"/>
                  <a:pt x="3604060" y="2190622"/>
                  <a:pt x="3618084" y="2140928"/>
                </a:cubicBezTo>
                <a:cubicBezTo>
                  <a:pt x="3619966" y="2134339"/>
                  <a:pt x="3610177" y="2128315"/>
                  <a:pt x="3605753" y="2134246"/>
                </a:cubicBezTo>
                <a:cubicBezTo>
                  <a:pt x="3567824" y="2185822"/>
                  <a:pt x="3528295" y="2235421"/>
                  <a:pt x="3491589" y="2288221"/>
                </a:cubicBezTo>
                <a:cubicBezTo>
                  <a:pt x="3464765" y="2326903"/>
                  <a:pt x="3451213" y="2371044"/>
                  <a:pt x="3430225" y="2412080"/>
                </a:cubicBezTo>
                <a:cubicBezTo>
                  <a:pt x="3429471" y="2413586"/>
                  <a:pt x="3429659" y="2414998"/>
                  <a:pt x="3430129" y="2416222"/>
                </a:cubicBezTo>
                <a:cubicBezTo>
                  <a:pt x="3424012" y="2426667"/>
                  <a:pt x="3418271" y="2437586"/>
                  <a:pt x="3413283" y="2449162"/>
                </a:cubicBezTo>
                <a:cubicBezTo>
                  <a:pt x="3430789" y="2395045"/>
                  <a:pt x="3451119" y="2341774"/>
                  <a:pt x="3461942" y="2286339"/>
                </a:cubicBezTo>
                <a:cubicBezTo>
                  <a:pt x="3463260" y="2279656"/>
                  <a:pt x="3454506" y="2275985"/>
                  <a:pt x="3450837" y="2281915"/>
                </a:cubicBezTo>
                <a:cubicBezTo>
                  <a:pt x="3396060" y="2372174"/>
                  <a:pt x="3378742" y="2476174"/>
                  <a:pt x="3356624" y="2577350"/>
                </a:cubicBezTo>
                <a:cubicBezTo>
                  <a:pt x="3356060" y="2580079"/>
                  <a:pt x="3355494" y="2582998"/>
                  <a:pt x="3354836" y="2585726"/>
                </a:cubicBezTo>
                <a:cubicBezTo>
                  <a:pt x="3354742" y="2579609"/>
                  <a:pt x="3354931" y="2573491"/>
                  <a:pt x="3353895" y="2567750"/>
                </a:cubicBezTo>
                <a:cubicBezTo>
                  <a:pt x="3352955" y="2562669"/>
                  <a:pt x="3344860" y="2558809"/>
                  <a:pt x="3342412" y="2565210"/>
                </a:cubicBezTo>
                <a:cubicBezTo>
                  <a:pt x="3328013" y="2601821"/>
                  <a:pt x="3329612" y="2647844"/>
                  <a:pt x="3325378" y="2686715"/>
                </a:cubicBezTo>
                <a:cubicBezTo>
                  <a:pt x="3324720" y="2692267"/>
                  <a:pt x="3324060" y="2698480"/>
                  <a:pt x="3323495" y="2704785"/>
                </a:cubicBezTo>
                <a:cubicBezTo>
                  <a:pt x="3318037" y="2631562"/>
                  <a:pt x="3331590" y="2562385"/>
                  <a:pt x="3331213" y="2489914"/>
                </a:cubicBezTo>
                <a:cubicBezTo>
                  <a:pt x="3331214" y="2483233"/>
                  <a:pt x="3321519" y="2481915"/>
                  <a:pt x="3319637" y="2488315"/>
                </a:cubicBezTo>
                <a:cubicBezTo>
                  <a:pt x="3297331" y="2564268"/>
                  <a:pt x="3294790" y="2641632"/>
                  <a:pt x="3302507" y="2720126"/>
                </a:cubicBezTo>
                <a:cubicBezTo>
                  <a:pt x="3305236" y="2748079"/>
                  <a:pt x="3307495" y="2782244"/>
                  <a:pt x="3312484" y="2816033"/>
                </a:cubicBezTo>
                <a:cubicBezTo>
                  <a:pt x="3297048" y="2775091"/>
                  <a:pt x="3284154" y="2733303"/>
                  <a:pt x="3275589" y="2691045"/>
                </a:cubicBezTo>
                <a:cubicBezTo>
                  <a:pt x="3265237" y="2639751"/>
                  <a:pt x="3266178" y="2577444"/>
                  <a:pt x="3244342" y="2530386"/>
                </a:cubicBezTo>
                <a:cubicBezTo>
                  <a:pt x="3241048" y="2523233"/>
                  <a:pt x="3231073" y="2527091"/>
                  <a:pt x="3231731" y="2534338"/>
                </a:cubicBezTo>
                <a:cubicBezTo>
                  <a:pt x="3238130" y="2610197"/>
                  <a:pt x="3249049" y="2696691"/>
                  <a:pt x="3272107" y="2778291"/>
                </a:cubicBezTo>
                <a:cubicBezTo>
                  <a:pt x="3251119" y="2736409"/>
                  <a:pt x="3237096" y="2691326"/>
                  <a:pt x="3221942" y="2646809"/>
                </a:cubicBezTo>
                <a:cubicBezTo>
                  <a:pt x="3202178" y="2588927"/>
                  <a:pt x="3200579" y="2504786"/>
                  <a:pt x="3163025" y="2455374"/>
                </a:cubicBezTo>
                <a:cubicBezTo>
                  <a:pt x="3158977" y="2450103"/>
                  <a:pt x="3149002" y="2455091"/>
                  <a:pt x="3151260" y="2461491"/>
                </a:cubicBezTo>
                <a:cubicBezTo>
                  <a:pt x="3174884" y="2528503"/>
                  <a:pt x="3183167" y="2599279"/>
                  <a:pt x="3207638" y="2665915"/>
                </a:cubicBezTo>
                <a:cubicBezTo>
                  <a:pt x="3217048" y="2691515"/>
                  <a:pt x="3225989" y="2715326"/>
                  <a:pt x="3235589" y="2738573"/>
                </a:cubicBezTo>
                <a:cubicBezTo>
                  <a:pt x="3217519" y="2710056"/>
                  <a:pt x="3199731" y="2681350"/>
                  <a:pt x="3184766" y="2651139"/>
                </a:cubicBezTo>
                <a:cubicBezTo>
                  <a:pt x="3160578" y="2602480"/>
                  <a:pt x="3150508" y="2547986"/>
                  <a:pt x="3120860" y="2501867"/>
                </a:cubicBezTo>
                <a:cubicBezTo>
                  <a:pt x="3070789" y="2424127"/>
                  <a:pt x="2974790" y="2369633"/>
                  <a:pt x="2935167" y="2285963"/>
                </a:cubicBezTo>
                <a:cubicBezTo>
                  <a:pt x="2901378" y="2214433"/>
                  <a:pt x="2920955" y="2137539"/>
                  <a:pt x="2980814" y="2090292"/>
                </a:cubicBezTo>
                <a:cubicBezTo>
                  <a:pt x="3005943" y="2070433"/>
                  <a:pt x="3031731" y="2047844"/>
                  <a:pt x="3052249" y="2089539"/>
                </a:cubicBezTo>
                <a:cubicBezTo>
                  <a:pt x="3056767" y="2098668"/>
                  <a:pt x="3071353" y="2094433"/>
                  <a:pt x="3069472" y="2084081"/>
                </a:cubicBezTo>
                <a:cubicBezTo>
                  <a:pt x="3062978" y="2049257"/>
                  <a:pt x="3032201" y="1960880"/>
                  <a:pt x="3096202" y="2029210"/>
                </a:cubicBezTo>
                <a:cubicBezTo>
                  <a:pt x="3096389" y="2029397"/>
                  <a:pt x="3096577" y="2029304"/>
                  <a:pt x="3096673" y="2029493"/>
                </a:cubicBezTo>
                <a:cubicBezTo>
                  <a:pt x="3101847" y="2041445"/>
                  <a:pt x="3107213" y="2053210"/>
                  <a:pt x="3112484" y="2065257"/>
                </a:cubicBezTo>
                <a:cubicBezTo>
                  <a:pt x="3120672" y="2083798"/>
                  <a:pt x="3128202" y="2101963"/>
                  <a:pt x="3133473" y="2121539"/>
                </a:cubicBezTo>
                <a:cubicBezTo>
                  <a:pt x="3138366" y="2139610"/>
                  <a:pt x="3151260" y="2163987"/>
                  <a:pt x="3152860" y="2181681"/>
                </a:cubicBezTo>
                <a:cubicBezTo>
                  <a:pt x="3153425" y="2187516"/>
                  <a:pt x="3162084" y="2187139"/>
                  <a:pt x="3163777" y="2182245"/>
                </a:cubicBezTo>
                <a:cubicBezTo>
                  <a:pt x="3181378" y="2131517"/>
                  <a:pt x="3064296" y="1972645"/>
                  <a:pt x="3100060" y="1927845"/>
                </a:cubicBezTo>
                <a:cubicBezTo>
                  <a:pt x="3106648" y="1942339"/>
                  <a:pt x="3113237" y="1956740"/>
                  <a:pt x="3119919" y="1971140"/>
                </a:cubicBezTo>
                <a:cubicBezTo>
                  <a:pt x="3124719" y="1981492"/>
                  <a:pt x="3138461" y="1974245"/>
                  <a:pt x="3137236" y="1964551"/>
                </a:cubicBezTo>
                <a:cubicBezTo>
                  <a:pt x="3135543" y="1950528"/>
                  <a:pt x="3139024" y="1936128"/>
                  <a:pt x="3136106" y="1922293"/>
                </a:cubicBezTo>
                <a:cubicBezTo>
                  <a:pt x="3134696" y="1915422"/>
                  <a:pt x="3119918" y="1897633"/>
                  <a:pt x="3120108" y="1893588"/>
                </a:cubicBezTo>
                <a:cubicBezTo>
                  <a:pt x="3120296" y="1887186"/>
                  <a:pt x="3145801" y="1863563"/>
                  <a:pt x="3149189" y="1860175"/>
                </a:cubicBezTo>
                <a:cubicBezTo>
                  <a:pt x="3170554" y="1838998"/>
                  <a:pt x="3167825" y="1856693"/>
                  <a:pt x="3189848" y="1868362"/>
                </a:cubicBezTo>
                <a:cubicBezTo>
                  <a:pt x="3191355" y="1869211"/>
                  <a:pt x="3192860" y="1869210"/>
                  <a:pt x="3194271" y="1868739"/>
                </a:cubicBezTo>
                <a:cubicBezTo>
                  <a:pt x="3196436" y="1874481"/>
                  <a:pt x="3198507" y="1880222"/>
                  <a:pt x="3200955" y="1885869"/>
                </a:cubicBezTo>
                <a:cubicBezTo>
                  <a:pt x="3207731" y="1901681"/>
                  <a:pt x="3210083" y="1914574"/>
                  <a:pt x="3211119" y="1931893"/>
                </a:cubicBezTo>
                <a:cubicBezTo>
                  <a:pt x="3211496" y="1937634"/>
                  <a:pt x="3219120" y="1937915"/>
                  <a:pt x="3220814" y="1932740"/>
                </a:cubicBezTo>
                <a:cubicBezTo>
                  <a:pt x="3224201" y="1922197"/>
                  <a:pt x="3228154" y="1911563"/>
                  <a:pt x="3225989" y="1900457"/>
                </a:cubicBezTo>
                <a:cubicBezTo>
                  <a:pt x="3223920" y="1889822"/>
                  <a:pt x="3217896" y="1879752"/>
                  <a:pt x="3213942" y="1869775"/>
                </a:cubicBezTo>
                <a:cubicBezTo>
                  <a:pt x="3208389" y="1855940"/>
                  <a:pt x="3196530" y="1823564"/>
                  <a:pt x="3221001" y="1817822"/>
                </a:cubicBezTo>
                <a:cubicBezTo>
                  <a:pt x="3235307" y="1814527"/>
                  <a:pt x="3244813" y="1829305"/>
                  <a:pt x="3254696" y="1839093"/>
                </a:cubicBezTo>
                <a:cubicBezTo>
                  <a:pt x="3264108" y="1873163"/>
                  <a:pt x="3271919" y="1894716"/>
                  <a:pt x="3272671" y="1935376"/>
                </a:cubicBezTo>
                <a:cubicBezTo>
                  <a:pt x="3272860" y="1944410"/>
                  <a:pt x="3286977" y="1943657"/>
                  <a:pt x="3288106" y="1935186"/>
                </a:cubicBezTo>
                <a:cubicBezTo>
                  <a:pt x="3292531" y="1901304"/>
                  <a:pt x="3279072" y="1875234"/>
                  <a:pt x="3277660" y="1842763"/>
                </a:cubicBezTo>
                <a:cubicBezTo>
                  <a:pt x="3274271" y="1767751"/>
                  <a:pt x="3314177" y="1784128"/>
                  <a:pt x="3339683" y="1819611"/>
                </a:cubicBezTo>
                <a:cubicBezTo>
                  <a:pt x="3344107" y="1825821"/>
                  <a:pt x="3356342" y="1821775"/>
                  <a:pt x="3355778" y="1813963"/>
                </a:cubicBezTo>
                <a:cubicBezTo>
                  <a:pt x="3350790" y="1745916"/>
                  <a:pt x="3434836" y="1709210"/>
                  <a:pt x="3492153" y="1714292"/>
                </a:cubicBezTo>
                <a:cubicBezTo>
                  <a:pt x="3552671" y="1719657"/>
                  <a:pt x="3565189" y="1774904"/>
                  <a:pt x="3611118" y="1794104"/>
                </a:cubicBezTo>
                <a:cubicBezTo>
                  <a:pt x="3615542" y="1795987"/>
                  <a:pt x="3621471" y="1792693"/>
                  <a:pt x="3622695" y="1788174"/>
                </a:cubicBezTo>
                <a:cubicBezTo>
                  <a:pt x="3627025" y="1771704"/>
                  <a:pt x="3622883" y="1766058"/>
                  <a:pt x="3620718" y="1750057"/>
                </a:cubicBezTo>
                <a:cubicBezTo>
                  <a:pt x="3613190" y="1693493"/>
                  <a:pt x="3609895" y="1575281"/>
                  <a:pt x="3693659" y="1572458"/>
                </a:cubicBezTo>
                <a:cubicBezTo>
                  <a:pt x="3703165" y="1572176"/>
                  <a:pt x="3736388" y="1591940"/>
                  <a:pt x="3742601" y="1596458"/>
                </a:cubicBezTo>
                <a:cubicBezTo>
                  <a:pt x="3771212" y="1617257"/>
                  <a:pt x="3775259" y="1629963"/>
                  <a:pt x="3774883" y="1642952"/>
                </a:cubicBezTo>
                <a:cubicBezTo>
                  <a:pt x="3763306" y="1687752"/>
                  <a:pt x="3739306" y="1730293"/>
                  <a:pt x="3736576" y="1774528"/>
                </a:cubicBezTo>
                <a:cubicBezTo>
                  <a:pt x="3736201" y="1780364"/>
                  <a:pt x="3744859" y="1782622"/>
                  <a:pt x="3747494" y="1777540"/>
                </a:cubicBezTo>
                <a:cubicBezTo>
                  <a:pt x="3764624" y="1745258"/>
                  <a:pt x="3775824" y="1714858"/>
                  <a:pt x="3784577" y="1683422"/>
                </a:cubicBezTo>
                <a:cubicBezTo>
                  <a:pt x="3785518" y="1682669"/>
                  <a:pt x="3786177" y="1681635"/>
                  <a:pt x="3786177" y="1680223"/>
                </a:cubicBezTo>
                <a:cubicBezTo>
                  <a:pt x="3786270" y="1678904"/>
                  <a:pt x="3786271" y="1677775"/>
                  <a:pt x="3786365" y="1676458"/>
                </a:cubicBezTo>
                <a:cubicBezTo>
                  <a:pt x="3792766" y="1652646"/>
                  <a:pt x="3798129" y="1628175"/>
                  <a:pt x="3803118" y="1601164"/>
                </a:cubicBezTo>
                <a:cubicBezTo>
                  <a:pt x="3813565" y="1544976"/>
                  <a:pt x="3834336" y="1587681"/>
                  <a:pt x="3853399" y="1622195"/>
                </a:cubicBezTo>
                <a:lnTo>
                  <a:pt x="3866643" y="1642606"/>
                </a:lnTo>
                <a:lnTo>
                  <a:pt x="3875837" y="1612998"/>
                </a:lnTo>
                <a:lnTo>
                  <a:pt x="3875302" y="1611979"/>
                </a:lnTo>
                <a:cubicBezTo>
                  <a:pt x="3867319" y="1594853"/>
                  <a:pt x="3836530" y="1526305"/>
                  <a:pt x="3798317" y="1549775"/>
                </a:cubicBezTo>
                <a:cubicBezTo>
                  <a:pt x="3778647" y="1561822"/>
                  <a:pt x="3782036" y="1591657"/>
                  <a:pt x="3780812" y="1612740"/>
                </a:cubicBezTo>
                <a:cubicBezTo>
                  <a:pt x="3774977" y="1597116"/>
                  <a:pt x="3764059" y="1582811"/>
                  <a:pt x="3742977" y="1569258"/>
                </a:cubicBezTo>
                <a:cubicBezTo>
                  <a:pt x="3718412" y="1553353"/>
                  <a:pt x="3683871" y="1542999"/>
                  <a:pt x="3657707" y="1560412"/>
                </a:cubicBezTo>
                <a:cubicBezTo>
                  <a:pt x="3606883" y="1594105"/>
                  <a:pt x="3588154" y="1649446"/>
                  <a:pt x="3593141" y="1706763"/>
                </a:cubicBezTo>
                <a:cubicBezTo>
                  <a:pt x="3593894" y="1715893"/>
                  <a:pt x="3606224" y="1747516"/>
                  <a:pt x="3602177" y="1756458"/>
                </a:cubicBezTo>
                <a:cubicBezTo>
                  <a:pt x="3595871" y="1770010"/>
                  <a:pt x="3604907" y="1760410"/>
                  <a:pt x="3590977" y="1748269"/>
                </a:cubicBezTo>
                <a:cubicBezTo>
                  <a:pt x="3564248" y="1725022"/>
                  <a:pt x="3569048" y="1715987"/>
                  <a:pt x="3530460" y="1703940"/>
                </a:cubicBezTo>
                <a:cubicBezTo>
                  <a:pt x="3476531" y="1687093"/>
                  <a:pt x="3418931" y="1694811"/>
                  <a:pt x="3373660" y="1731893"/>
                </a:cubicBezTo>
                <a:cubicBezTo>
                  <a:pt x="3371590" y="1733587"/>
                  <a:pt x="3350130" y="1760410"/>
                  <a:pt x="3338836" y="1781022"/>
                </a:cubicBezTo>
                <a:cubicBezTo>
                  <a:pt x="3335260" y="1773211"/>
                  <a:pt x="3330742" y="1766152"/>
                  <a:pt x="3328578" y="1764646"/>
                </a:cubicBezTo>
                <a:cubicBezTo>
                  <a:pt x="3315118" y="1754857"/>
                  <a:pt x="3279166" y="1771422"/>
                  <a:pt x="3271354" y="1776693"/>
                </a:cubicBezTo>
                <a:cubicBezTo>
                  <a:pt x="3255166" y="1787516"/>
                  <a:pt x="3253190" y="1787517"/>
                  <a:pt x="3248014" y="1804081"/>
                </a:cubicBezTo>
                <a:cubicBezTo>
                  <a:pt x="3247448" y="1805775"/>
                  <a:pt x="3247542" y="1807280"/>
                  <a:pt x="3247448" y="1808881"/>
                </a:cubicBezTo>
                <a:cubicBezTo>
                  <a:pt x="3243119" y="1804645"/>
                  <a:pt x="3238319" y="1801069"/>
                  <a:pt x="3232389" y="1799845"/>
                </a:cubicBezTo>
                <a:cubicBezTo>
                  <a:pt x="3219589" y="1797304"/>
                  <a:pt x="3204624" y="1804551"/>
                  <a:pt x="3196436" y="1814152"/>
                </a:cubicBezTo>
                <a:cubicBezTo>
                  <a:pt x="3187966" y="1824128"/>
                  <a:pt x="3186930" y="1837210"/>
                  <a:pt x="3188907" y="1849728"/>
                </a:cubicBezTo>
                <a:cubicBezTo>
                  <a:pt x="3180343" y="1839281"/>
                  <a:pt x="3174319" y="1828457"/>
                  <a:pt x="3159637" y="1829211"/>
                </a:cubicBezTo>
                <a:cubicBezTo>
                  <a:pt x="3140061" y="1830245"/>
                  <a:pt x="3114649" y="1873540"/>
                  <a:pt x="3101377" y="1885022"/>
                </a:cubicBezTo>
                <a:cubicBezTo>
                  <a:pt x="3097331" y="1888504"/>
                  <a:pt x="3097802" y="1894058"/>
                  <a:pt x="3100718" y="1898010"/>
                </a:cubicBezTo>
                <a:cubicBezTo>
                  <a:pt x="3102507" y="1900458"/>
                  <a:pt x="3103543" y="1903187"/>
                  <a:pt x="3104860" y="1905822"/>
                </a:cubicBezTo>
                <a:cubicBezTo>
                  <a:pt x="3103354" y="1905446"/>
                  <a:pt x="3101943" y="1904786"/>
                  <a:pt x="3100249" y="1905540"/>
                </a:cubicBezTo>
                <a:cubicBezTo>
                  <a:pt x="3062695" y="1922669"/>
                  <a:pt x="3068531" y="1957869"/>
                  <a:pt x="3081707" y="1992880"/>
                </a:cubicBezTo>
                <a:cubicBezTo>
                  <a:pt x="3081895" y="1993351"/>
                  <a:pt x="3082084" y="1993822"/>
                  <a:pt x="3082272" y="1994293"/>
                </a:cubicBezTo>
                <a:cubicBezTo>
                  <a:pt x="3076154" y="1988551"/>
                  <a:pt x="3069566" y="1983187"/>
                  <a:pt x="3060907" y="1977068"/>
                </a:cubicBezTo>
                <a:cubicBezTo>
                  <a:pt x="3058084" y="1975092"/>
                  <a:pt x="3053190" y="1975752"/>
                  <a:pt x="3050931" y="1978293"/>
                </a:cubicBezTo>
                <a:cubicBezTo>
                  <a:pt x="3034931" y="1996362"/>
                  <a:pt x="3035119" y="2014810"/>
                  <a:pt x="3039260" y="2034198"/>
                </a:cubicBezTo>
                <a:cubicBezTo>
                  <a:pt x="3015072" y="2012550"/>
                  <a:pt x="2995967" y="2046622"/>
                  <a:pt x="2954837" y="2080693"/>
                </a:cubicBezTo>
                <a:cubicBezTo>
                  <a:pt x="2890837" y="2133586"/>
                  <a:pt x="2883872" y="2245303"/>
                  <a:pt x="2927920" y="2313351"/>
                </a:cubicBezTo>
                <a:cubicBezTo>
                  <a:pt x="2959449" y="2362009"/>
                  <a:pt x="3006885" y="2401539"/>
                  <a:pt x="3045943" y="2443233"/>
                </a:cubicBezTo>
                <a:cubicBezTo>
                  <a:pt x="3111072" y="2512880"/>
                  <a:pt x="3130555" y="2592879"/>
                  <a:pt x="3173190" y="2673726"/>
                </a:cubicBezTo>
                <a:cubicBezTo>
                  <a:pt x="3214225" y="2751467"/>
                  <a:pt x="3265519" y="2820174"/>
                  <a:pt x="3314931" y="2891044"/>
                </a:cubicBezTo>
                <a:lnTo>
                  <a:pt x="3331260" y="2922540"/>
                </a:lnTo>
                <a:lnTo>
                  <a:pt x="3232791" y="2830609"/>
                </a:lnTo>
                <a:cubicBezTo>
                  <a:pt x="3057025" y="2656927"/>
                  <a:pt x="2901709" y="2463186"/>
                  <a:pt x="2777990" y="2250385"/>
                </a:cubicBezTo>
                <a:lnTo>
                  <a:pt x="2737526" y="2180115"/>
                </a:lnTo>
                <a:lnTo>
                  <a:pt x="2726320" y="2133774"/>
                </a:lnTo>
                <a:cubicBezTo>
                  <a:pt x="2719920" y="2069963"/>
                  <a:pt x="2744390" y="1998621"/>
                  <a:pt x="2766978" y="1944786"/>
                </a:cubicBezTo>
                <a:cubicBezTo>
                  <a:pt x="2809049" y="1844457"/>
                  <a:pt x="2861755" y="1753257"/>
                  <a:pt x="2935450" y="1673540"/>
                </a:cubicBezTo>
                <a:cubicBezTo>
                  <a:pt x="3025331" y="1576316"/>
                  <a:pt x="3140060" y="1522293"/>
                  <a:pt x="3244155" y="1444552"/>
                </a:cubicBezTo>
                <a:cubicBezTo>
                  <a:pt x="3336200" y="1375846"/>
                  <a:pt x="3434554" y="1283704"/>
                  <a:pt x="3503447" y="1191846"/>
                </a:cubicBezTo>
                <a:cubicBezTo>
                  <a:pt x="3535354" y="1149305"/>
                  <a:pt x="3600766" y="1008129"/>
                  <a:pt x="3548624" y="960882"/>
                </a:cubicBezTo>
                <a:cubicBezTo>
                  <a:pt x="3544859" y="957494"/>
                  <a:pt x="3539401" y="957871"/>
                  <a:pt x="3534977" y="959281"/>
                </a:cubicBezTo>
                <a:cubicBezTo>
                  <a:pt x="3521142" y="963799"/>
                  <a:pt x="3506366" y="967564"/>
                  <a:pt x="3493472" y="974529"/>
                </a:cubicBezTo>
                <a:cubicBezTo>
                  <a:pt x="3485942" y="978576"/>
                  <a:pt x="3470037" y="995517"/>
                  <a:pt x="3464107" y="996834"/>
                </a:cubicBezTo>
                <a:cubicBezTo>
                  <a:pt x="3446036" y="1000693"/>
                  <a:pt x="3427025" y="988741"/>
                  <a:pt x="3408295" y="980835"/>
                </a:cubicBezTo>
                <a:cubicBezTo>
                  <a:pt x="3368108" y="963894"/>
                  <a:pt x="3338177" y="955612"/>
                  <a:pt x="3304201" y="992882"/>
                </a:cubicBezTo>
                <a:cubicBezTo>
                  <a:pt x="3291025" y="1007282"/>
                  <a:pt x="3292436" y="1026388"/>
                  <a:pt x="3281989" y="1040317"/>
                </a:cubicBezTo>
                <a:cubicBezTo>
                  <a:pt x="3274084" y="1050859"/>
                  <a:pt x="3301190" y="1029588"/>
                  <a:pt x="3271919" y="1058764"/>
                </a:cubicBezTo>
                <a:cubicBezTo>
                  <a:pt x="3268437" y="1062246"/>
                  <a:pt x="3257048" y="1055563"/>
                  <a:pt x="3252248" y="1059422"/>
                </a:cubicBezTo>
                <a:cubicBezTo>
                  <a:pt x="3245002" y="1065258"/>
                  <a:pt x="3239731" y="1072411"/>
                  <a:pt x="3235684" y="1080223"/>
                </a:cubicBezTo>
                <a:cubicBezTo>
                  <a:pt x="3228814" y="1051705"/>
                  <a:pt x="3214413" y="1034671"/>
                  <a:pt x="3171214" y="1061117"/>
                </a:cubicBezTo>
                <a:cubicBezTo>
                  <a:pt x="3128296" y="1087376"/>
                  <a:pt x="3111449" y="1119658"/>
                  <a:pt x="3103637" y="1154952"/>
                </a:cubicBezTo>
                <a:cubicBezTo>
                  <a:pt x="3096107" y="1136693"/>
                  <a:pt x="3084342" y="1113916"/>
                  <a:pt x="3071732" y="1112881"/>
                </a:cubicBezTo>
                <a:cubicBezTo>
                  <a:pt x="3059119" y="1111847"/>
                  <a:pt x="3042555" y="1131328"/>
                  <a:pt x="3035590" y="1140740"/>
                </a:cubicBezTo>
                <a:cubicBezTo>
                  <a:pt x="3034085" y="1142811"/>
                  <a:pt x="3033049" y="1145164"/>
                  <a:pt x="3031731" y="1147423"/>
                </a:cubicBezTo>
                <a:cubicBezTo>
                  <a:pt x="3029661" y="1141399"/>
                  <a:pt x="3026742" y="1135846"/>
                  <a:pt x="3022319" y="1131611"/>
                </a:cubicBezTo>
                <a:cubicBezTo>
                  <a:pt x="3003402" y="1113446"/>
                  <a:pt x="2984201" y="1128035"/>
                  <a:pt x="2966131" y="1139516"/>
                </a:cubicBezTo>
                <a:cubicBezTo>
                  <a:pt x="2938366" y="1157117"/>
                  <a:pt x="2920108" y="1160412"/>
                  <a:pt x="2916625" y="1195517"/>
                </a:cubicBezTo>
                <a:cubicBezTo>
                  <a:pt x="2916531" y="1196552"/>
                  <a:pt x="2916438" y="1197494"/>
                  <a:pt x="2916344" y="1198435"/>
                </a:cubicBezTo>
                <a:cubicBezTo>
                  <a:pt x="2915778" y="1197963"/>
                  <a:pt x="2915214" y="1197305"/>
                  <a:pt x="2914555" y="1196929"/>
                </a:cubicBezTo>
                <a:cubicBezTo>
                  <a:pt x="2891873" y="1183657"/>
                  <a:pt x="2879167" y="1218199"/>
                  <a:pt x="2875495" y="1234857"/>
                </a:cubicBezTo>
                <a:cubicBezTo>
                  <a:pt x="2874932" y="1237493"/>
                  <a:pt x="2874743" y="1240317"/>
                  <a:pt x="2874461" y="1243046"/>
                </a:cubicBezTo>
                <a:cubicBezTo>
                  <a:pt x="2871355" y="1241163"/>
                  <a:pt x="2867967" y="1239847"/>
                  <a:pt x="2864202" y="1239658"/>
                </a:cubicBezTo>
                <a:cubicBezTo>
                  <a:pt x="2852719" y="1239187"/>
                  <a:pt x="2848861" y="1248316"/>
                  <a:pt x="2840014" y="1253400"/>
                </a:cubicBezTo>
                <a:cubicBezTo>
                  <a:pt x="2820814" y="1264411"/>
                  <a:pt x="2817990" y="1252740"/>
                  <a:pt x="2798885" y="1252646"/>
                </a:cubicBezTo>
                <a:cubicBezTo>
                  <a:pt x="2770931" y="1252551"/>
                  <a:pt x="2760296" y="1275235"/>
                  <a:pt x="2754838" y="1299046"/>
                </a:cubicBezTo>
                <a:cubicBezTo>
                  <a:pt x="2744766" y="1294246"/>
                  <a:pt x="2734697" y="1292363"/>
                  <a:pt x="2723685" y="1299328"/>
                </a:cubicBezTo>
                <a:cubicBezTo>
                  <a:pt x="2713709" y="1305729"/>
                  <a:pt x="2708909" y="1315140"/>
                  <a:pt x="2705614" y="1325493"/>
                </a:cubicBezTo>
                <a:cubicBezTo>
                  <a:pt x="2655261" y="1316647"/>
                  <a:pt x="2619685" y="1376693"/>
                  <a:pt x="2604343" y="1419046"/>
                </a:cubicBezTo>
                <a:cubicBezTo>
                  <a:pt x="2575356" y="1498858"/>
                  <a:pt x="2582979" y="1578763"/>
                  <a:pt x="2596814" y="1660833"/>
                </a:cubicBezTo>
                <a:cubicBezTo>
                  <a:pt x="2612156" y="1751657"/>
                  <a:pt x="2622320" y="1838715"/>
                  <a:pt x="2641614" y="1928974"/>
                </a:cubicBezTo>
                <a:lnTo>
                  <a:pt x="2668456" y="2059897"/>
                </a:lnTo>
                <a:lnTo>
                  <a:pt x="2568650" y="1876292"/>
                </a:lnTo>
                <a:cubicBezTo>
                  <a:pt x="2502956" y="1749350"/>
                  <a:pt x="2443545" y="1619375"/>
                  <a:pt x="2397002" y="1483987"/>
                </a:cubicBezTo>
                <a:cubicBezTo>
                  <a:pt x="2373098" y="1414669"/>
                  <a:pt x="2351232" y="1344546"/>
                  <a:pt x="2331168" y="1273822"/>
                </a:cubicBezTo>
                <a:lnTo>
                  <a:pt x="2323877" y="1245506"/>
                </a:lnTo>
                <a:lnTo>
                  <a:pt x="2325850" y="1246577"/>
                </a:lnTo>
                <a:cubicBezTo>
                  <a:pt x="2330438" y="1245705"/>
                  <a:pt x="2334367" y="1242153"/>
                  <a:pt x="2334132" y="1237117"/>
                </a:cubicBezTo>
                <a:cubicBezTo>
                  <a:pt x="2346368" y="1219235"/>
                  <a:pt x="2347309" y="1192505"/>
                  <a:pt x="2352579" y="1172176"/>
                </a:cubicBezTo>
                <a:cubicBezTo>
                  <a:pt x="2369521" y="1106576"/>
                  <a:pt x="2387121" y="1031848"/>
                  <a:pt x="2444438" y="989588"/>
                </a:cubicBezTo>
                <a:cubicBezTo>
                  <a:pt x="2501756" y="947329"/>
                  <a:pt x="2573661" y="955612"/>
                  <a:pt x="2634085" y="923329"/>
                </a:cubicBezTo>
                <a:cubicBezTo>
                  <a:pt x="2686225" y="895470"/>
                  <a:pt x="2731308" y="854247"/>
                  <a:pt x="2788625" y="835706"/>
                </a:cubicBezTo>
                <a:cubicBezTo>
                  <a:pt x="2870508" y="809165"/>
                  <a:pt x="2958037" y="802012"/>
                  <a:pt x="3037755" y="766154"/>
                </a:cubicBezTo>
                <a:cubicBezTo>
                  <a:pt x="3072860" y="750351"/>
                  <a:pt x="3116155" y="737646"/>
                  <a:pt x="3148719" y="717786"/>
                </a:cubicBezTo>
                <a:cubicBezTo>
                  <a:pt x="3184954" y="695670"/>
                  <a:pt x="3205566" y="657081"/>
                  <a:pt x="3236906" y="629692"/>
                </a:cubicBezTo>
                <a:cubicBezTo>
                  <a:pt x="3243496" y="623951"/>
                  <a:pt x="3238883" y="613976"/>
                  <a:pt x="3231731" y="611811"/>
                </a:cubicBezTo>
                <a:cubicBezTo>
                  <a:pt x="3169236" y="592612"/>
                  <a:pt x="3113520" y="564377"/>
                  <a:pt x="3048484" y="578868"/>
                </a:cubicBezTo>
                <a:cubicBezTo>
                  <a:pt x="3025331" y="584046"/>
                  <a:pt x="3001519" y="590446"/>
                  <a:pt x="2978837" y="598634"/>
                </a:cubicBezTo>
                <a:cubicBezTo>
                  <a:pt x="2983919" y="589316"/>
                  <a:pt x="2988814" y="579810"/>
                  <a:pt x="2995025" y="570870"/>
                </a:cubicBezTo>
                <a:cubicBezTo>
                  <a:pt x="2998696" y="565599"/>
                  <a:pt x="2996908" y="558540"/>
                  <a:pt x="2991919" y="554869"/>
                </a:cubicBezTo>
                <a:cubicBezTo>
                  <a:pt x="2952955" y="525881"/>
                  <a:pt x="2902320" y="544987"/>
                  <a:pt x="2862978" y="564657"/>
                </a:cubicBezTo>
                <a:cubicBezTo>
                  <a:pt x="2852626" y="569833"/>
                  <a:pt x="2843026" y="576327"/>
                  <a:pt x="2833331" y="582446"/>
                </a:cubicBezTo>
                <a:cubicBezTo>
                  <a:pt x="2833896" y="572940"/>
                  <a:pt x="2834554" y="563622"/>
                  <a:pt x="2846414" y="550633"/>
                </a:cubicBezTo>
                <a:cubicBezTo>
                  <a:pt x="2852814" y="543670"/>
                  <a:pt x="2845755" y="534822"/>
                  <a:pt x="2837944" y="534541"/>
                </a:cubicBezTo>
                <a:cubicBezTo>
                  <a:pt x="2788250" y="532753"/>
                  <a:pt x="2757380" y="547434"/>
                  <a:pt x="2715214" y="577363"/>
                </a:cubicBezTo>
                <a:cubicBezTo>
                  <a:pt x="2711826" y="579811"/>
                  <a:pt x="2708626" y="581881"/>
                  <a:pt x="2705332" y="584140"/>
                </a:cubicBezTo>
                <a:cubicBezTo>
                  <a:pt x="2705520" y="581787"/>
                  <a:pt x="2705708" y="579434"/>
                  <a:pt x="2705708" y="576611"/>
                </a:cubicBezTo>
                <a:cubicBezTo>
                  <a:pt x="2705801" y="573034"/>
                  <a:pt x="2702790" y="570116"/>
                  <a:pt x="2699967" y="568516"/>
                </a:cubicBezTo>
                <a:cubicBezTo>
                  <a:pt x="2684814" y="560141"/>
                  <a:pt x="2655731" y="546776"/>
                  <a:pt x="2637379" y="549599"/>
                </a:cubicBezTo>
                <a:cubicBezTo>
                  <a:pt x="2595496" y="556093"/>
                  <a:pt x="2571026" y="625271"/>
                  <a:pt x="2533379" y="627246"/>
                </a:cubicBezTo>
                <a:cubicBezTo>
                  <a:pt x="2518226" y="627999"/>
                  <a:pt x="2510509" y="606351"/>
                  <a:pt x="2495073" y="602399"/>
                </a:cubicBezTo>
                <a:cubicBezTo>
                  <a:pt x="2475685" y="597505"/>
                  <a:pt x="2450273" y="608140"/>
                  <a:pt x="2433709" y="615858"/>
                </a:cubicBezTo>
                <a:cubicBezTo>
                  <a:pt x="2384579" y="638727"/>
                  <a:pt x="2394367" y="660092"/>
                  <a:pt x="2371873" y="703952"/>
                </a:cubicBezTo>
                <a:cubicBezTo>
                  <a:pt x="2357473" y="731906"/>
                  <a:pt x="2331403" y="720045"/>
                  <a:pt x="2314839" y="746117"/>
                </a:cubicBezTo>
                <a:cubicBezTo>
                  <a:pt x="2299591" y="770294"/>
                  <a:pt x="2303827" y="818765"/>
                  <a:pt x="2296015" y="846153"/>
                </a:cubicBezTo>
                <a:cubicBezTo>
                  <a:pt x="2289144" y="870529"/>
                  <a:pt x="2279638" y="894341"/>
                  <a:pt x="2274650" y="919282"/>
                </a:cubicBezTo>
                <a:cubicBezTo>
                  <a:pt x="2265237" y="966059"/>
                  <a:pt x="2274556" y="1003989"/>
                  <a:pt x="2282273" y="1049918"/>
                </a:cubicBezTo>
                <a:lnTo>
                  <a:pt x="2288477" y="1108004"/>
                </a:lnTo>
                <a:lnTo>
                  <a:pt x="2276132" y="1060058"/>
                </a:lnTo>
                <a:cubicBezTo>
                  <a:pt x="2259427" y="988341"/>
                  <a:pt x="2244281" y="916229"/>
                  <a:pt x="2230451" y="843930"/>
                </a:cubicBezTo>
                <a:lnTo>
                  <a:pt x="2205199" y="698717"/>
                </a:lnTo>
                <a:lnTo>
                  <a:pt x="2207080" y="688117"/>
                </a:lnTo>
                <a:cubicBezTo>
                  <a:pt x="2207815" y="684081"/>
                  <a:pt x="2208392" y="681199"/>
                  <a:pt x="2208767" y="680139"/>
                </a:cubicBezTo>
                <a:cubicBezTo>
                  <a:pt x="2220345" y="646635"/>
                  <a:pt x="2241521" y="614540"/>
                  <a:pt x="2259780" y="584328"/>
                </a:cubicBezTo>
                <a:cubicBezTo>
                  <a:pt x="2293944" y="527670"/>
                  <a:pt x="2327262" y="495858"/>
                  <a:pt x="2383450" y="462070"/>
                </a:cubicBezTo>
                <a:cubicBezTo>
                  <a:pt x="2401803" y="451058"/>
                  <a:pt x="2415639" y="440800"/>
                  <a:pt x="2432296" y="426869"/>
                </a:cubicBezTo>
                <a:cubicBezTo>
                  <a:pt x="2490650" y="378306"/>
                  <a:pt x="2575638" y="344329"/>
                  <a:pt x="2650180" y="369552"/>
                </a:cubicBezTo>
                <a:cubicBezTo>
                  <a:pt x="2700155" y="386399"/>
                  <a:pt x="2734696" y="434494"/>
                  <a:pt x="2783826" y="448140"/>
                </a:cubicBezTo>
                <a:cubicBezTo>
                  <a:pt x="2790508" y="450022"/>
                  <a:pt x="2799731" y="443810"/>
                  <a:pt x="2798508" y="436187"/>
                </a:cubicBezTo>
                <a:cubicBezTo>
                  <a:pt x="2791637" y="394022"/>
                  <a:pt x="2817332" y="367952"/>
                  <a:pt x="2776203" y="333693"/>
                </a:cubicBezTo>
                <a:cubicBezTo>
                  <a:pt x="2769614" y="328139"/>
                  <a:pt x="2761802" y="323716"/>
                  <a:pt x="2753613" y="319671"/>
                </a:cubicBezTo>
                <a:cubicBezTo>
                  <a:pt x="2755402" y="312895"/>
                  <a:pt x="2752956" y="305458"/>
                  <a:pt x="2746743" y="295952"/>
                </a:cubicBezTo>
                <a:lnTo>
                  <a:pt x="2737715" y="284210"/>
                </a:lnTo>
                <a:lnTo>
                  <a:pt x="2702747" y="273353"/>
                </a:lnTo>
                <a:lnTo>
                  <a:pt x="2705296" y="275246"/>
                </a:lnTo>
                <a:cubicBezTo>
                  <a:pt x="2719214" y="286869"/>
                  <a:pt x="2732343" y="300846"/>
                  <a:pt x="2734790" y="312046"/>
                </a:cubicBezTo>
                <a:cubicBezTo>
                  <a:pt x="2702037" y="300470"/>
                  <a:pt x="2663543" y="295576"/>
                  <a:pt x="2633049" y="288987"/>
                </a:cubicBezTo>
                <a:cubicBezTo>
                  <a:pt x="2626084" y="287481"/>
                  <a:pt x="2623826" y="296988"/>
                  <a:pt x="2628437" y="300752"/>
                </a:cubicBezTo>
                <a:cubicBezTo>
                  <a:pt x="2656485" y="324189"/>
                  <a:pt x="2691215" y="327011"/>
                  <a:pt x="2724814" y="338493"/>
                </a:cubicBezTo>
                <a:cubicBezTo>
                  <a:pt x="2745332" y="345457"/>
                  <a:pt x="2806791" y="358164"/>
                  <a:pt x="2769991" y="403999"/>
                </a:cubicBezTo>
                <a:cubicBezTo>
                  <a:pt x="2769331" y="404752"/>
                  <a:pt x="2770744" y="413694"/>
                  <a:pt x="2769991" y="413787"/>
                </a:cubicBezTo>
                <a:cubicBezTo>
                  <a:pt x="2763497" y="414728"/>
                  <a:pt x="2701849" y="363246"/>
                  <a:pt x="2704861" y="365317"/>
                </a:cubicBezTo>
                <a:cubicBezTo>
                  <a:pt x="2688862" y="353835"/>
                  <a:pt x="2680108" y="343952"/>
                  <a:pt x="2660721" y="337552"/>
                </a:cubicBezTo>
                <a:cubicBezTo>
                  <a:pt x="2618933" y="323620"/>
                  <a:pt x="2571497" y="336705"/>
                  <a:pt x="2531120" y="348846"/>
                </a:cubicBezTo>
                <a:cubicBezTo>
                  <a:pt x="2484439" y="362775"/>
                  <a:pt x="2460438" y="374070"/>
                  <a:pt x="2424298" y="403434"/>
                </a:cubicBezTo>
                <a:cubicBezTo>
                  <a:pt x="2385992" y="434494"/>
                  <a:pt x="2341003" y="450964"/>
                  <a:pt x="2305897" y="486070"/>
                </a:cubicBezTo>
                <a:cubicBezTo>
                  <a:pt x="2281520" y="510351"/>
                  <a:pt x="2250556" y="548940"/>
                  <a:pt x="2225615" y="591387"/>
                </a:cubicBezTo>
                <a:cubicBezTo>
                  <a:pt x="2225615" y="591387"/>
                  <a:pt x="2225615" y="591292"/>
                  <a:pt x="2225615" y="591292"/>
                </a:cubicBezTo>
                <a:cubicBezTo>
                  <a:pt x="2237473" y="557693"/>
                  <a:pt x="2257426" y="528611"/>
                  <a:pt x="2270226" y="495764"/>
                </a:cubicBezTo>
                <a:cubicBezTo>
                  <a:pt x="2272956" y="488893"/>
                  <a:pt x="2264485" y="483999"/>
                  <a:pt x="2259497" y="489175"/>
                </a:cubicBezTo>
                <a:cubicBezTo>
                  <a:pt x="2249616" y="499340"/>
                  <a:pt x="2240674" y="511952"/>
                  <a:pt x="2232768" y="525881"/>
                </a:cubicBezTo>
                <a:cubicBezTo>
                  <a:pt x="2236626" y="515245"/>
                  <a:pt x="2239827" y="504329"/>
                  <a:pt x="2244156" y="493787"/>
                </a:cubicBezTo>
                <a:cubicBezTo>
                  <a:pt x="2255733" y="465834"/>
                  <a:pt x="2269756" y="438635"/>
                  <a:pt x="2266274" y="407857"/>
                </a:cubicBezTo>
                <a:cubicBezTo>
                  <a:pt x="2265991" y="405035"/>
                  <a:pt x="2261473" y="404376"/>
                  <a:pt x="2260156" y="406822"/>
                </a:cubicBezTo>
                <a:cubicBezTo>
                  <a:pt x="2231921" y="459434"/>
                  <a:pt x="2209614" y="518540"/>
                  <a:pt x="2194179" y="578117"/>
                </a:cubicBezTo>
                <a:cubicBezTo>
                  <a:pt x="2203027" y="512987"/>
                  <a:pt x="2226933" y="450775"/>
                  <a:pt x="2246603" y="384234"/>
                </a:cubicBezTo>
                <a:cubicBezTo>
                  <a:pt x="2251639" y="366634"/>
                  <a:pt x="2279334" y="281458"/>
                  <a:pt x="2312545" y="208211"/>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1413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8199" y="1114421"/>
            <a:ext cx="10514011" cy="823913"/>
          </a:xfrm>
        </p:spPr>
        <p:txBody>
          <a:bodyPr>
            <a:normAutofit/>
          </a:bodyPr>
          <a:lstStyle/>
          <a:p>
            <a:r>
              <a:rPr lang="en-US" dirty="0"/>
              <a:t>Equipment</a:t>
            </a:r>
          </a:p>
        </p:txBody>
      </p:sp>
      <p:sp>
        <p:nvSpPr>
          <p:cNvPr id="39" name="Date Placeholder 38">
            <a:extLst>
              <a:ext uri="{FF2B5EF4-FFF2-40B4-BE49-F238E27FC236}">
                <a16:creationId xmlns:a16="http://schemas.microsoft.com/office/drawing/2014/main" id="{FB5D53A5-C146-4AF6-A6E0-914B51822483}"/>
              </a:ext>
            </a:extLst>
          </p:cNvPr>
          <p:cNvSpPr>
            <a:spLocks noGrp="1"/>
          </p:cNvSpPr>
          <p:nvPr>
            <p:ph type="dt" sz="half" idx="10"/>
          </p:nvPr>
        </p:nvSpPr>
        <p:spPr>
          <a:xfrm>
            <a:off x="838200" y="6356350"/>
            <a:ext cx="2743200" cy="365125"/>
          </a:xfrm>
        </p:spPr>
        <p:txBody>
          <a:bodyPr/>
          <a:lstStyle/>
          <a:p>
            <a:r>
              <a:rPr lang="en-US" dirty="0"/>
              <a:t>20XX</a:t>
            </a:r>
          </a:p>
        </p:txBody>
      </p:sp>
      <p:sp>
        <p:nvSpPr>
          <p:cNvPr id="40" name="Footer Placeholder 39">
            <a:extLst>
              <a:ext uri="{FF2B5EF4-FFF2-40B4-BE49-F238E27FC236}">
                <a16:creationId xmlns:a16="http://schemas.microsoft.com/office/drawing/2014/main" id="{CD4B8B7D-6546-4FB1-8540-1510CCA3013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27" name="TextBox 26">
            <a:extLst>
              <a:ext uri="{FF2B5EF4-FFF2-40B4-BE49-F238E27FC236}">
                <a16:creationId xmlns:a16="http://schemas.microsoft.com/office/drawing/2014/main" id="{3348C4CC-4917-2E78-8897-2536BC08C706}"/>
              </a:ext>
            </a:extLst>
          </p:cNvPr>
          <p:cNvSpPr txBox="1"/>
          <p:nvPr/>
        </p:nvSpPr>
        <p:spPr>
          <a:xfrm>
            <a:off x="441789" y="2650733"/>
            <a:ext cx="11322121" cy="2308324"/>
          </a:xfrm>
          <a:prstGeom prst="rect">
            <a:avLst/>
          </a:prstGeom>
          <a:noFill/>
        </p:spPr>
        <p:txBody>
          <a:bodyPr wrap="square" rtlCol="0">
            <a:spAutoFit/>
          </a:bodyPr>
          <a:lstStyle/>
          <a:p>
            <a:endParaRPr lang="en-US" dirty="0">
              <a:solidFill>
                <a:schemeClr val="bg1"/>
              </a:solidFill>
            </a:endParaRPr>
          </a:p>
          <a:p>
            <a:pPr marL="285750" indent="-285750">
              <a:buFontTx/>
              <a:buChar char="-"/>
            </a:pPr>
            <a:r>
              <a:rPr lang="en-US" dirty="0">
                <a:solidFill>
                  <a:schemeClr val="bg1"/>
                </a:solidFill>
              </a:rPr>
              <a:t>Particle Argon:</a:t>
            </a:r>
          </a:p>
          <a:p>
            <a:endParaRPr lang="en-US" dirty="0">
              <a:solidFill>
                <a:schemeClr val="bg1"/>
              </a:solidFill>
            </a:endParaRPr>
          </a:p>
          <a:p>
            <a:pPr marL="285750" indent="-285750">
              <a:buFontTx/>
              <a:buChar char="-"/>
            </a:pPr>
            <a:r>
              <a:rPr lang="en-US" dirty="0">
                <a:solidFill>
                  <a:schemeClr val="bg1"/>
                </a:solidFill>
              </a:rPr>
              <a:t>Grove – Capacitive Moisture Sensor: </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Grove – Chainable RGB LED</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Grove Temperature and Humidity Sensor</a:t>
            </a:r>
          </a:p>
        </p:txBody>
      </p:sp>
      <p:pic>
        <p:nvPicPr>
          <p:cNvPr id="28" name="Picture 27">
            <a:extLst>
              <a:ext uri="{FF2B5EF4-FFF2-40B4-BE49-F238E27FC236}">
                <a16:creationId xmlns:a16="http://schemas.microsoft.com/office/drawing/2014/main" id="{3538C226-D9C4-C6FE-03B5-6746C2C132B1}"/>
              </a:ext>
            </a:extLst>
          </p:cNvPr>
          <p:cNvPicPr>
            <a:picLocks noChangeAspect="1"/>
          </p:cNvPicPr>
          <p:nvPr/>
        </p:nvPicPr>
        <p:blipFill>
          <a:blip r:embed="rId2"/>
          <a:stretch>
            <a:fillRect/>
          </a:stretch>
        </p:blipFill>
        <p:spPr>
          <a:xfrm>
            <a:off x="6527079" y="2316674"/>
            <a:ext cx="3942257" cy="3505200"/>
          </a:xfrm>
          <a:prstGeom prst="rect">
            <a:avLst/>
          </a:prstGeom>
        </p:spPr>
      </p:pic>
    </p:spTree>
    <p:extLst>
      <p:ext uri="{BB962C8B-B14F-4D97-AF65-F5344CB8AC3E}">
        <p14:creationId xmlns:p14="http://schemas.microsoft.com/office/powerpoint/2010/main" val="358905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199" y="1114421"/>
            <a:ext cx="10514011" cy="823913"/>
          </a:xfrm>
        </p:spPr>
        <p:txBody>
          <a:bodyPr/>
          <a:lstStyle/>
          <a:p>
            <a:r>
              <a:rPr lang="en-US" dirty="0"/>
              <a:t>Data Collection</a:t>
            </a:r>
          </a:p>
        </p:txBody>
      </p:sp>
      <p:sp>
        <p:nvSpPr>
          <p:cNvPr id="99" name="Date Placeholder 98">
            <a:extLst>
              <a:ext uri="{FF2B5EF4-FFF2-40B4-BE49-F238E27FC236}">
                <a16:creationId xmlns:a16="http://schemas.microsoft.com/office/drawing/2014/main" id="{3191FFF3-A13C-4DD5-99FF-0AC1F4352FE2}"/>
              </a:ext>
            </a:extLst>
          </p:cNvPr>
          <p:cNvSpPr>
            <a:spLocks noGrp="1"/>
          </p:cNvSpPr>
          <p:nvPr>
            <p:ph type="dt" sz="half" idx="10"/>
          </p:nvPr>
        </p:nvSpPr>
        <p:spPr>
          <a:xfrm>
            <a:off x="838200" y="6356350"/>
            <a:ext cx="2743200" cy="365125"/>
          </a:xfrm>
        </p:spPr>
        <p:txBody>
          <a:bodyPr/>
          <a:lstStyle/>
          <a:p>
            <a:r>
              <a:rPr lang="en-US" dirty="0"/>
              <a:t>20XX</a:t>
            </a:r>
          </a:p>
        </p:txBody>
      </p:sp>
      <p:sp>
        <p:nvSpPr>
          <p:cNvPr id="100" name="Footer Placeholder 99">
            <a:extLst>
              <a:ext uri="{FF2B5EF4-FFF2-40B4-BE49-F238E27FC236}">
                <a16:creationId xmlns:a16="http://schemas.microsoft.com/office/drawing/2014/main" id="{7FCD6C83-54F4-41AF-A1C6-21957B4C865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35" name="TextBox 34">
            <a:extLst>
              <a:ext uri="{FF2B5EF4-FFF2-40B4-BE49-F238E27FC236}">
                <a16:creationId xmlns:a16="http://schemas.microsoft.com/office/drawing/2014/main" id="{0BB948B2-1176-429D-8E92-046D438C21EB}"/>
              </a:ext>
            </a:extLst>
          </p:cNvPr>
          <p:cNvSpPr txBox="1"/>
          <p:nvPr/>
        </p:nvSpPr>
        <p:spPr>
          <a:xfrm>
            <a:off x="447675" y="2105025"/>
            <a:ext cx="11201400" cy="3693319"/>
          </a:xfrm>
          <a:prstGeom prst="rect">
            <a:avLst/>
          </a:prstGeom>
          <a:noFill/>
        </p:spPr>
        <p:txBody>
          <a:bodyPr wrap="square" rtlCol="0">
            <a:spAutoFit/>
          </a:bodyPr>
          <a:lstStyle/>
          <a:p>
            <a:r>
              <a:rPr lang="en-US" dirty="0"/>
              <a:t>Code is built on Particle IDE and data is collected in Blynk IoT</a:t>
            </a:r>
          </a:p>
          <a:p>
            <a:endParaRPr lang="en-US" dirty="0"/>
          </a:p>
          <a:p>
            <a:r>
              <a:rPr lang="en-US" dirty="0"/>
              <a:t>- Libraries are imported on particle IDE</a:t>
            </a:r>
          </a:p>
          <a:p>
            <a:pPr marL="285750" indent="-285750">
              <a:buFontTx/>
              <a:buChar char="-"/>
            </a:pPr>
            <a:r>
              <a:rPr lang="en-US" dirty="0"/>
              <a:t>The code is set to run every second (The purpose here is to gather as much data as possible to see a trend and to test the LED.</a:t>
            </a:r>
          </a:p>
          <a:p>
            <a:pPr marL="285750" indent="-285750">
              <a:buFontTx/>
              <a:buChar char="-"/>
            </a:pPr>
            <a:r>
              <a:rPr lang="en-US" dirty="0"/>
              <a:t>Three main actions occur in the code:</a:t>
            </a:r>
          </a:p>
          <a:p>
            <a:pPr marL="742950" lvl="1" indent="-285750">
              <a:buFontTx/>
              <a:buChar char="-"/>
            </a:pPr>
            <a:r>
              <a:rPr lang="en-US" dirty="0"/>
              <a:t>Temperature reading</a:t>
            </a:r>
          </a:p>
          <a:p>
            <a:pPr marL="742950" lvl="1" indent="-285750">
              <a:buFontTx/>
              <a:buChar char="-"/>
            </a:pPr>
            <a:r>
              <a:rPr lang="en-US" dirty="0"/>
              <a:t>Moisture reading</a:t>
            </a:r>
          </a:p>
          <a:p>
            <a:pPr marL="742950" lvl="1" indent="-285750">
              <a:buFontTx/>
              <a:buChar char="-"/>
            </a:pPr>
            <a:r>
              <a:rPr lang="en-US" dirty="0"/>
              <a:t>LED indicated the level of moisture by either a hard green for enough moisture (over ..) or red for dryness ( below..)</a:t>
            </a:r>
          </a:p>
          <a:p>
            <a:pPr marL="742950" lvl="1" indent="-285750">
              <a:buFontTx/>
              <a:buChar char="-"/>
            </a:pPr>
            <a:r>
              <a:rPr lang="en-US" dirty="0"/>
              <a:t>Data is then sent to Blynk IoT</a:t>
            </a:r>
          </a:p>
          <a:p>
            <a:endParaRPr lang="en-US" dirty="0"/>
          </a:p>
          <a:p>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297216" y="1376934"/>
            <a:ext cx="6286500" cy="954665"/>
          </a:xfrm>
        </p:spPr>
        <p:txBody>
          <a:bodyPr/>
          <a:lstStyle/>
          <a:p>
            <a:r>
              <a:rPr lang="en-US" dirty="0"/>
              <a:t>Scenario One</a:t>
            </a:r>
          </a:p>
        </p:txBody>
      </p:sp>
      <p:sp>
        <p:nvSpPr>
          <p:cNvPr id="11" name="Date Placeholder 10">
            <a:extLst>
              <a:ext uri="{FF2B5EF4-FFF2-40B4-BE49-F238E27FC236}">
                <a16:creationId xmlns:a16="http://schemas.microsoft.com/office/drawing/2014/main" id="{E2B9042E-A381-4C97-B94C-4AA809862072}"/>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DABE3E18-9EB7-4DA4-AA94-EF1FD7D8A635}"/>
              </a:ext>
            </a:extLst>
          </p:cNvPr>
          <p:cNvSpPr>
            <a:spLocks noGrp="1"/>
          </p:cNvSpPr>
          <p:nvPr>
            <p:ph type="ftr" sz="quarter" idx="11"/>
          </p:nvPr>
        </p:nvSpPr>
        <p:spPr>
          <a:xfrm>
            <a:off x="4038600" y="6356350"/>
            <a:ext cx="4114800" cy="365125"/>
          </a:xfrm>
        </p:spPr>
        <p:txBody>
          <a:bodyPr/>
          <a:lstStyle/>
          <a:p>
            <a:r>
              <a:rPr lang="en-US" dirty="0"/>
              <a:t>Presentation title</a:t>
            </a:r>
          </a:p>
        </p:txBody>
      </p:sp>
      <p:pic>
        <p:nvPicPr>
          <p:cNvPr id="30" name="Picture Placeholder 29" descr="A close up of a flower">
            <a:extLst>
              <a:ext uri="{FF2B5EF4-FFF2-40B4-BE49-F238E27FC236}">
                <a16:creationId xmlns:a16="http://schemas.microsoft.com/office/drawing/2014/main" id="{D5522545-3198-4900-98E4-7F99A56E9F23}"/>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7710488" y="3367088"/>
            <a:ext cx="4481512" cy="2989262"/>
          </a:xfrm>
        </p:spPr>
      </p:pic>
      <p:sp>
        <p:nvSpPr>
          <p:cNvPr id="13" name="Slide Number Placeholder 12">
            <a:extLst>
              <a:ext uri="{FF2B5EF4-FFF2-40B4-BE49-F238E27FC236}">
                <a16:creationId xmlns:a16="http://schemas.microsoft.com/office/drawing/2014/main" id="{B630F577-C104-4B7E-8EF8-0B2D18B29A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28" name="Graphic 27">
            <a:extLst>
              <a:ext uri="{FF2B5EF4-FFF2-40B4-BE49-F238E27FC236}">
                <a16:creationId xmlns:a16="http://schemas.microsoft.com/office/drawing/2014/main" id="{1B27C5DA-EB72-451A-90A8-88187CCD58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7270138" y="488003"/>
            <a:ext cx="4296387" cy="3782372"/>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p:spPr>
      </p:pic>
      <p:sp>
        <p:nvSpPr>
          <p:cNvPr id="32" name="TextBox 31">
            <a:extLst>
              <a:ext uri="{FF2B5EF4-FFF2-40B4-BE49-F238E27FC236}">
                <a16:creationId xmlns:a16="http://schemas.microsoft.com/office/drawing/2014/main" id="{5E1A8D30-2945-9221-1C82-295566CA87BD}"/>
              </a:ext>
            </a:extLst>
          </p:cNvPr>
          <p:cNvSpPr txBox="1"/>
          <p:nvPr/>
        </p:nvSpPr>
        <p:spPr>
          <a:xfrm>
            <a:off x="1133475" y="2247900"/>
            <a:ext cx="7019925" cy="1477328"/>
          </a:xfrm>
          <a:prstGeom prst="rect">
            <a:avLst/>
          </a:prstGeom>
          <a:noFill/>
        </p:spPr>
        <p:txBody>
          <a:bodyPr wrap="square" rtlCol="0">
            <a:spAutoFit/>
          </a:bodyPr>
          <a:lstStyle/>
          <a:p>
            <a:r>
              <a:rPr lang="en-US" dirty="0"/>
              <a:t>Moisture sensor is </a:t>
            </a:r>
            <a:r>
              <a:rPr lang="en-US" dirty="0" err="1"/>
              <a:t>deeped</a:t>
            </a:r>
            <a:r>
              <a:rPr lang="en-US" dirty="0"/>
              <a:t> in flower bowl filled with moist soil.</a:t>
            </a:r>
          </a:p>
          <a:p>
            <a:endParaRPr lang="en-US" dirty="0"/>
          </a:p>
          <a:p>
            <a:pPr marL="285750" indent="-285750">
              <a:buFontTx/>
              <a:buChar char="-"/>
            </a:pPr>
            <a:r>
              <a:rPr lang="en-US" dirty="0"/>
              <a:t>Moisture reading goes to 1423</a:t>
            </a:r>
          </a:p>
          <a:p>
            <a:pPr marL="285750" indent="-285750">
              <a:buFontTx/>
              <a:buChar char="-"/>
            </a:pPr>
            <a:r>
              <a:rPr lang="en-US" dirty="0"/>
              <a:t>LED shows hard green indicating that there is enough moisture in the soil</a:t>
            </a:r>
          </a:p>
        </p:txBody>
      </p:sp>
      <p:pic>
        <p:nvPicPr>
          <p:cNvPr id="34" name="Picture 33">
            <a:extLst>
              <a:ext uri="{FF2B5EF4-FFF2-40B4-BE49-F238E27FC236}">
                <a16:creationId xmlns:a16="http://schemas.microsoft.com/office/drawing/2014/main" id="{04646B59-F3BF-7CCC-08CC-5768A6051C17}"/>
              </a:ext>
            </a:extLst>
          </p:cNvPr>
          <p:cNvPicPr>
            <a:picLocks noChangeAspect="1"/>
          </p:cNvPicPr>
          <p:nvPr/>
        </p:nvPicPr>
        <p:blipFill>
          <a:blip r:embed="rId5"/>
          <a:stretch>
            <a:fillRect/>
          </a:stretch>
        </p:blipFill>
        <p:spPr>
          <a:xfrm>
            <a:off x="8071691" y="238302"/>
            <a:ext cx="3998799" cy="3190698"/>
          </a:xfrm>
          <a:prstGeom prst="rect">
            <a:avLst/>
          </a:prstGeom>
        </p:spPr>
      </p:pic>
    </p:spTree>
    <p:extLst>
      <p:ext uri="{BB962C8B-B14F-4D97-AF65-F5344CB8AC3E}">
        <p14:creationId xmlns:p14="http://schemas.microsoft.com/office/powerpoint/2010/main" val="6279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297216" y="1376934"/>
            <a:ext cx="6286500" cy="954665"/>
          </a:xfrm>
        </p:spPr>
        <p:txBody>
          <a:bodyPr/>
          <a:lstStyle/>
          <a:p>
            <a:r>
              <a:rPr lang="en-US" dirty="0"/>
              <a:t>Scenario Two</a:t>
            </a:r>
          </a:p>
        </p:txBody>
      </p:sp>
      <p:sp>
        <p:nvSpPr>
          <p:cNvPr id="11" name="Date Placeholder 10">
            <a:extLst>
              <a:ext uri="{FF2B5EF4-FFF2-40B4-BE49-F238E27FC236}">
                <a16:creationId xmlns:a16="http://schemas.microsoft.com/office/drawing/2014/main" id="{E2B9042E-A381-4C97-B94C-4AA809862072}"/>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DABE3E18-9EB7-4DA4-AA94-EF1FD7D8A635}"/>
              </a:ext>
            </a:extLst>
          </p:cNvPr>
          <p:cNvSpPr>
            <a:spLocks noGrp="1"/>
          </p:cNvSpPr>
          <p:nvPr>
            <p:ph type="ftr" sz="quarter" idx="11"/>
          </p:nvPr>
        </p:nvSpPr>
        <p:spPr>
          <a:xfrm>
            <a:off x="4038600" y="6356350"/>
            <a:ext cx="4114800" cy="365125"/>
          </a:xfrm>
        </p:spPr>
        <p:txBody>
          <a:bodyPr/>
          <a:lstStyle/>
          <a:p>
            <a:r>
              <a:rPr lang="en-US" dirty="0"/>
              <a:t>Presentation title</a:t>
            </a:r>
          </a:p>
        </p:txBody>
      </p:sp>
      <p:pic>
        <p:nvPicPr>
          <p:cNvPr id="30" name="Picture Placeholder 29" descr="A close up of a flower">
            <a:extLst>
              <a:ext uri="{FF2B5EF4-FFF2-40B4-BE49-F238E27FC236}">
                <a16:creationId xmlns:a16="http://schemas.microsoft.com/office/drawing/2014/main" id="{D5522545-3198-4900-98E4-7F99A56E9F23}"/>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7710488" y="3367088"/>
            <a:ext cx="4481512" cy="2989262"/>
          </a:xfrm>
        </p:spPr>
      </p:pic>
      <p:sp>
        <p:nvSpPr>
          <p:cNvPr id="13" name="Slide Number Placeholder 12">
            <a:extLst>
              <a:ext uri="{FF2B5EF4-FFF2-40B4-BE49-F238E27FC236}">
                <a16:creationId xmlns:a16="http://schemas.microsoft.com/office/drawing/2014/main" id="{B630F577-C104-4B7E-8EF8-0B2D18B29A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32" name="TextBox 31">
            <a:extLst>
              <a:ext uri="{FF2B5EF4-FFF2-40B4-BE49-F238E27FC236}">
                <a16:creationId xmlns:a16="http://schemas.microsoft.com/office/drawing/2014/main" id="{5E1A8D30-2945-9221-1C82-295566CA87BD}"/>
              </a:ext>
            </a:extLst>
          </p:cNvPr>
          <p:cNvSpPr txBox="1"/>
          <p:nvPr/>
        </p:nvSpPr>
        <p:spPr>
          <a:xfrm>
            <a:off x="1133475" y="2247900"/>
            <a:ext cx="7019925" cy="1477328"/>
          </a:xfrm>
          <a:prstGeom prst="rect">
            <a:avLst/>
          </a:prstGeom>
          <a:noFill/>
        </p:spPr>
        <p:txBody>
          <a:bodyPr wrap="square" rtlCol="0">
            <a:spAutoFit/>
          </a:bodyPr>
          <a:lstStyle/>
          <a:p>
            <a:r>
              <a:rPr lang="en-US" dirty="0"/>
              <a:t>Moisture sensor pulled out from the bowl, dried and set </a:t>
            </a:r>
            <a:r>
              <a:rPr lang="en-US" dirty="0" err="1"/>
              <a:t>oiutside</a:t>
            </a:r>
            <a:r>
              <a:rPr lang="en-US" dirty="0"/>
              <a:t>.</a:t>
            </a:r>
          </a:p>
          <a:p>
            <a:endParaRPr lang="en-US" dirty="0"/>
          </a:p>
          <a:p>
            <a:pPr marL="285750" indent="-285750">
              <a:buFontTx/>
              <a:buChar char="-"/>
            </a:pPr>
            <a:r>
              <a:rPr lang="en-US" dirty="0"/>
              <a:t>Moisture reading goes to 2566</a:t>
            </a:r>
          </a:p>
          <a:p>
            <a:pPr marL="285750" indent="-285750">
              <a:buFontTx/>
              <a:buChar char="-"/>
            </a:pPr>
            <a:r>
              <a:rPr lang="en-US" dirty="0"/>
              <a:t>LED shows hard red indicating that there is not enough moisture in the soil</a:t>
            </a:r>
          </a:p>
        </p:txBody>
      </p:sp>
      <p:pic>
        <p:nvPicPr>
          <p:cNvPr id="4" name="Picture 3">
            <a:extLst>
              <a:ext uri="{FF2B5EF4-FFF2-40B4-BE49-F238E27FC236}">
                <a16:creationId xmlns:a16="http://schemas.microsoft.com/office/drawing/2014/main" id="{97AD47FE-99BD-EEBF-7DD9-93B1D0677947}"/>
              </a:ext>
            </a:extLst>
          </p:cNvPr>
          <p:cNvPicPr>
            <a:picLocks noChangeAspect="1"/>
          </p:cNvPicPr>
          <p:nvPr/>
        </p:nvPicPr>
        <p:blipFill>
          <a:blip r:embed="rId3"/>
          <a:stretch>
            <a:fillRect/>
          </a:stretch>
        </p:blipFill>
        <p:spPr>
          <a:xfrm>
            <a:off x="7944862" y="128039"/>
            <a:ext cx="4085213" cy="3054515"/>
          </a:xfrm>
          <a:prstGeom prst="rect">
            <a:avLst/>
          </a:prstGeom>
        </p:spPr>
      </p:pic>
    </p:spTree>
    <p:extLst>
      <p:ext uri="{BB962C8B-B14F-4D97-AF65-F5344CB8AC3E}">
        <p14:creationId xmlns:p14="http://schemas.microsoft.com/office/powerpoint/2010/main" val="140446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Placeholder 93">
            <a:extLst>
              <a:ext uri="{FF2B5EF4-FFF2-40B4-BE49-F238E27FC236}">
                <a16:creationId xmlns:a16="http://schemas.microsoft.com/office/drawing/2014/main" id="{3C241754-FF4C-4CF8-B5C6-87E8540C3F39}"/>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825500"/>
            <a:ext cx="7797800" cy="5203825"/>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510399" y="2193926"/>
            <a:ext cx="4471802" cy="774574"/>
          </a:xfrm>
        </p:spPr>
        <p:txBody>
          <a:bodyPr>
            <a:normAutofit/>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half" idx="2"/>
          </p:nvPr>
        </p:nvSpPr>
        <p:spPr>
          <a:xfrm>
            <a:off x="5510399" y="3203700"/>
            <a:ext cx="4471802" cy="1749300"/>
          </a:xfrm>
        </p:spPr>
        <p:txBody>
          <a:bodyPr vert="horz" lIns="91440" tIns="45720" rIns="91440" bIns="45720" rtlCol="0" anchor="t">
            <a:normAutofit fontScale="92500" lnSpcReduction="20000"/>
          </a:bodyPr>
          <a:lstStyle/>
          <a:p>
            <a:r>
              <a:rPr lang="en-ZA" dirty="0"/>
              <a:t>Can function without the internet</a:t>
            </a:r>
          </a:p>
          <a:p>
            <a:r>
              <a:rPr lang="en-ZA" noProof="1"/>
              <a:t>Will indicate with a hard green or hard red the level of moisture in the bowl hence action can be taken by user</a:t>
            </a:r>
          </a:p>
          <a:p>
            <a:r>
              <a:rPr lang="en-ZA" noProof="1"/>
              <a:t>Possibility of incorporatin twilo so user can receive text messages if the moisture level is criticallylow.</a:t>
            </a:r>
          </a:p>
          <a:p>
            <a:endParaRPr lang="en-US" dirty="0"/>
          </a:p>
        </p:txBody>
      </p:sp>
      <p:sp>
        <p:nvSpPr>
          <p:cNvPr id="4" name="Date Placeholder 3">
            <a:extLst>
              <a:ext uri="{FF2B5EF4-FFF2-40B4-BE49-F238E27FC236}">
                <a16:creationId xmlns:a16="http://schemas.microsoft.com/office/drawing/2014/main" id="{56211958-10E3-42D6-8195-862D5885B2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21774EA4-43B2-4779-9AB6-840B8CB6EFE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908F5E2-6CF2-4361-8C18-EDE552AA1B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Placeholder 93">
            <a:extLst>
              <a:ext uri="{FF2B5EF4-FFF2-40B4-BE49-F238E27FC236}">
                <a16:creationId xmlns:a16="http://schemas.microsoft.com/office/drawing/2014/main" id="{3C241754-FF4C-4CF8-B5C6-87E8540C3F39}"/>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825500"/>
            <a:ext cx="7797800" cy="5203825"/>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510399" y="2193926"/>
            <a:ext cx="4471802" cy="774574"/>
          </a:xfrm>
        </p:spPr>
        <p:txBody>
          <a:bodyPr>
            <a:normAutofit/>
          </a:bodyPr>
          <a:lstStyle/>
          <a:p>
            <a:r>
              <a:rPr lang="en-US" dirty="0"/>
              <a:t>Issues faced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half" idx="2"/>
          </p:nvPr>
        </p:nvSpPr>
        <p:spPr>
          <a:xfrm>
            <a:off x="5510399" y="3203700"/>
            <a:ext cx="4471802" cy="1749300"/>
          </a:xfrm>
        </p:spPr>
        <p:txBody>
          <a:bodyPr vert="horz" lIns="91440" tIns="45720" rIns="91440" bIns="45720" rtlCol="0" anchor="t">
            <a:normAutofit/>
          </a:bodyPr>
          <a:lstStyle/>
          <a:p>
            <a:r>
              <a:rPr lang="en-ZA" dirty="0"/>
              <a:t>Main issue was getting Argon to pair with my computer and I had to reconfigure the connection each time I changed the network.</a:t>
            </a:r>
          </a:p>
        </p:txBody>
      </p:sp>
      <p:sp>
        <p:nvSpPr>
          <p:cNvPr id="4" name="Date Placeholder 3">
            <a:extLst>
              <a:ext uri="{FF2B5EF4-FFF2-40B4-BE49-F238E27FC236}">
                <a16:creationId xmlns:a16="http://schemas.microsoft.com/office/drawing/2014/main" id="{56211958-10E3-42D6-8195-862D5885B2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21774EA4-43B2-4779-9AB6-840B8CB6EFE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908F5E2-6CF2-4361-8C18-EDE552AA1B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51623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115486" y="1319211"/>
            <a:ext cx="6349313" cy="890590"/>
          </a:xfrm>
        </p:spPr>
        <p:txBody>
          <a:bodyPr/>
          <a:lstStyle/>
          <a:p>
            <a:r>
              <a:rPr lang="en-US" dirty="0"/>
              <a:t>Summary</a:t>
            </a:r>
          </a:p>
        </p:txBody>
      </p:sp>
      <p:pic>
        <p:nvPicPr>
          <p:cNvPr id="13" name="Picture Placeholder 12" descr="A close up of a leaf">
            <a:extLst>
              <a:ext uri="{FF2B5EF4-FFF2-40B4-BE49-F238E27FC236}">
                <a16:creationId xmlns:a16="http://schemas.microsoft.com/office/drawing/2014/main" id="{DF88FEDC-3231-4D67-B504-86007DE441A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33400" y="431800"/>
            <a:ext cx="4829175" cy="57658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half" idx="2"/>
          </p:nvPr>
        </p:nvSpPr>
        <p:spPr>
          <a:xfrm>
            <a:off x="4122780" y="2398106"/>
            <a:ext cx="6951619" cy="890590"/>
          </a:xfrm>
        </p:spPr>
        <p:txBody>
          <a:bodyPr vert="horz" lIns="91440" tIns="45720" rIns="91440" bIns="45720" rtlCol="0" anchor="t">
            <a:normAutofit fontScale="92500"/>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15" name="Picture Placeholder 14" descr="A close-up of a leaf">
            <a:extLst>
              <a:ext uri="{FF2B5EF4-FFF2-40B4-BE49-F238E27FC236}">
                <a16:creationId xmlns:a16="http://schemas.microsoft.com/office/drawing/2014/main" id="{BA634146-24E2-44E8-B443-633B02E8FE6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554663" y="3887788"/>
            <a:ext cx="2957512" cy="2309812"/>
          </a:xfrm>
        </p:spPr>
      </p:pic>
      <p:pic>
        <p:nvPicPr>
          <p:cNvPr id="17" name="Picture Placeholder 16" descr="A close up of a leaf">
            <a:extLst>
              <a:ext uri="{FF2B5EF4-FFF2-40B4-BE49-F238E27FC236}">
                <a16:creationId xmlns:a16="http://schemas.microsoft.com/office/drawing/2014/main" id="{2DC579C7-FA5D-4386-9566-2621291A04A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01088" y="3887787"/>
            <a:ext cx="2957512" cy="2309812"/>
          </a:xfrm>
        </p:spPr>
      </p:pic>
      <p:sp>
        <p:nvSpPr>
          <p:cNvPr id="999" name="Date Placeholder 998">
            <a:extLst>
              <a:ext uri="{FF2B5EF4-FFF2-40B4-BE49-F238E27FC236}">
                <a16:creationId xmlns:a16="http://schemas.microsoft.com/office/drawing/2014/main" id="{D22CF399-07CA-4762-89B4-06E4D4A90D19}"/>
              </a:ext>
            </a:extLst>
          </p:cNvPr>
          <p:cNvSpPr>
            <a:spLocks noGrp="1"/>
          </p:cNvSpPr>
          <p:nvPr>
            <p:ph type="dt" sz="half" idx="10"/>
          </p:nvPr>
        </p:nvSpPr>
        <p:spPr>
          <a:xfrm>
            <a:off x="838200" y="6356350"/>
            <a:ext cx="2743200" cy="365125"/>
          </a:xfrm>
        </p:spPr>
        <p:txBody>
          <a:bodyPr/>
          <a:lstStyle/>
          <a:p>
            <a:r>
              <a:rPr lang="en-US" dirty="0"/>
              <a:t>20XX</a:t>
            </a:r>
          </a:p>
        </p:txBody>
      </p:sp>
      <p:sp>
        <p:nvSpPr>
          <p:cNvPr id="1000" name="Footer Placeholder 999">
            <a:extLst>
              <a:ext uri="{FF2B5EF4-FFF2-40B4-BE49-F238E27FC236}">
                <a16:creationId xmlns:a16="http://schemas.microsoft.com/office/drawing/2014/main" id="{B429B306-6E78-4065-8E68-37858225543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01" name="Slide Number Placeholder 1000">
            <a:extLst>
              <a:ext uri="{FF2B5EF4-FFF2-40B4-BE49-F238E27FC236}">
                <a16:creationId xmlns:a16="http://schemas.microsoft.com/office/drawing/2014/main" id="{86DBABEE-1C42-4054-9016-ED0469C546D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920173932"/>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D517AF28-3AE7-4783-9F5D-33E354C4965B}" vid="{10077450-8D78-498D-896F-B87C8E8E6B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38612B0-484D-43EC-BFF0-034DF82E508A}">
  <ds:schemaRefs>
    <ds:schemaRef ds:uri="http://schemas.microsoft.com/sharepoint/v3/contenttype/forms"/>
  </ds:schemaRefs>
</ds:datastoreItem>
</file>

<file path=customXml/itemProps2.xml><?xml version="1.0" encoding="utf-8"?>
<ds:datastoreItem xmlns:ds="http://schemas.openxmlformats.org/officeDocument/2006/customXml" ds:itemID="{7D7AD63E-21C5-4BDF-A0FA-A2AD672B5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4540F8-4AB0-4B8E-9D80-DBBF6B688A1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{4F7D9118-E190-425F-859C-682BAFA53A14}tf16411174_win32</Template>
  <TotalTime>73</TotalTime>
  <Words>391</Words>
  <Application>Microsoft Office PowerPoint</Application>
  <PresentationFormat>Widescreen</PresentationFormat>
  <Paragraphs>65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Segoe UI</vt:lpstr>
      <vt:lpstr>Sylfaen</vt:lpstr>
      <vt:lpstr>Office Theme</vt:lpstr>
      <vt:lpstr>Moisture Sensor for Plants </vt:lpstr>
      <vt:lpstr>Scope</vt:lpstr>
      <vt:lpstr>Equipment</vt:lpstr>
      <vt:lpstr>Data Collection</vt:lpstr>
      <vt:lpstr>Scenario One</vt:lpstr>
      <vt:lpstr>Scenario Two</vt:lpstr>
      <vt:lpstr>Product benefits</vt:lpstr>
      <vt:lpstr>Issues faced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Moisture Sensor for Plants </dc:title>
  <dc:creator>Nenpa, Moses S.</dc:creator>
  <cp:lastModifiedBy>Nenpa, Moses S.</cp:lastModifiedBy>
  <cp:revision>7</cp:revision>
  <dcterms:created xsi:type="dcterms:W3CDTF">2022-12-23T22:29:22Z</dcterms:created>
  <dcterms:modified xsi:type="dcterms:W3CDTF">2022-12-23T23:43:01Z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